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88EDD0-B5A2-4A75-A308-23699449E576}" v="1" dt="2023-12-07T15:22:32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ipenta, Venkata Ravamma" userId="0b7e97f4-48ad-4d21-be07-9caa3603a62e" providerId="ADAL" clId="{E888EDD0-B5A2-4A75-A308-23699449E576}"/>
    <pc:docChg chg="undo custSel modSld">
      <pc:chgData name="Vanipenta, Venkata Ravamma" userId="0b7e97f4-48ad-4d21-be07-9caa3603a62e" providerId="ADAL" clId="{E888EDD0-B5A2-4A75-A308-23699449E576}" dt="2023-12-07T15:34:50.307" v="264" actId="26606"/>
      <pc:docMkLst>
        <pc:docMk/>
      </pc:docMkLst>
      <pc:sldChg chg="addSp modSp mod setBg">
        <pc:chgData name="Vanipenta, Venkata Ravamma" userId="0b7e97f4-48ad-4d21-be07-9caa3603a62e" providerId="ADAL" clId="{E888EDD0-B5A2-4A75-A308-23699449E576}" dt="2023-12-04T17:23:57.955" v="1" actId="26606"/>
        <pc:sldMkLst>
          <pc:docMk/>
          <pc:sldMk cId="654628033" sldId="256"/>
        </pc:sldMkLst>
        <pc:spChg chg="add">
          <ac:chgData name="Vanipenta, Venkata Ravamma" userId="0b7e97f4-48ad-4d21-be07-9caa3603a62e" providerId="ADAL" clId="{E888EDD0-B5A2-4A75-A308-23699449E576}" dt="2023-12-04T17:23:57.955" v="1" actId="26606"/>
          <ac:spMkLst>
            <pc:docMk/>
            <pc:sldMk cId="654628033" sldId="256"/>
            <ac:spMk id="8" creationId="{F3060C83-F051-4F0E-ABAD-AA0DFC48B218}"/>
          </ac:spMkLst>
        </pc:spChg>
        <pc:spChg chg="add">
          <ac:chgData name="Vanipenta, Venkata Ravamma" userId="0b7e97f4-48ad-4d21-be07-9caa3603a62e" providerId="ADAL" clId="{E888EDD0-B5A2-4A75-A308-23699449E576}" dt="2023-12-04T17:23:57.955" v="1" actId="26606"/>
          <ac:spMkLst>
            <pc:docMk/>
            <pc:sldMk cId="654628033" sldId="256"/>
            <ac:spMk id="10" creationId="{83C98ABE-055B-441F-B07E-44F97F083C39}"/>
          </ac:spMkLst>
        </pc:spChg>
        <pc:spChg chg="add">
          <ac:chgData name="Vanipenta, Venkata Ravamma" userId="0b7e97f4-48ad-4d21-be07-9caa3603a62e" providerId="ADAL" clId="{E888EDD0-B5A2-4A75-A308-23699449E576}" dt="2023-12-04T17:23:57.955" v="1" actId="26606"/>
          <ac:spMkLst>
            <pc:docMk/>
            <pc:sldMk cId="654628033" sldId="256"/>
            <ac:spMk id="12" creationId="{29FDB030-9B49-4CED-8CCD-4D99382388AC}"/>
          </ac:spMkLst>
        </pc:spChg>
        <pc:spChg chg="add">
          <ac:chgData name="Vanipenta, Venkata Ravamma" userId="0b7e97f4-48ad-4d21-be07-9caa3603a62e" providerId="ADAL" clId="{E888EDD0-B5A2-4A75-A308-23699449E576}" dt="2023-12-04T17:23:57.955" v="1" actId="26606"/>
          <ac:spMkLst>
            <pc:docMk/>
            <pc:sldMk cId="654628033" sldId="256"/>
            <ac:spMk id="14" creationId="{3783CA14-24A1-485C-8B30-D6A5D87987AD}"/>
          </ac:spMkLst>
        </pc:spChg>
        <pc:spChg chg="add">
          <ac:chgData name="Vanipenta, Venkata Ravamma" userId="0b7e97f4-48ad-4d21-be07-9caa3603a62e" providerId="ADAL" clId="{E888EDD0-B5A2-4A75-A308-23699449E576}" dt="2023-12-04T17:23:57.955" v="1" actId="26606"/>
          <ac:spMkLst>
            <pc:docMk/>
            <pc:sldMk cId="654628033" sldId="256"/>
            <ac:spMk id="16" creationId="{9A97C86A-04D6-40F7-AE84-31AB43E6A846}"/>
          </ac:spMkLst>
        </pc:spChg>
        <pc:spChg chg="add">
          <ac:chgData name="Vanipenta, Venkata Ravamma" userId="0b7e97f4-48ad-4d21-be07-9caa3603a62e" providerId="ADAL" clId="{E888EDD0-B5A2-4A75-A308-23699449E576}" dt="2023-12-04T17:23:57.955" v="1" actId="26606"/>
          <ac:spMkLst>
            <pc:docMk/>
            <pc:sldMk cId="654628033" sldId="256"/>
            <ac:spMk id="18" creationId="{FF9F2414-84E8-453E-B1F3-389FDE8192D9}"/>
          </ac:spMkLst>
        </pc:spChg>
        <pc:spChg chg="add">
          <ac:chgData name="Vanipenta, Venkata Ravamma" userId="0b7e97f4-48ad-4d21-be07-9caa3603a62e" providerId="ADAL" clId="{E888EDD0-B5A2-4A75-A308-23699449E576}" dt="2023-12-04T17:23:57.955" v="1" actId="26606"/>
          <ac:spMkLst>
            <pc:docMk/>
            <pc:sldMk cId="654628033" sldId="256"/>
            <ac:spMk id="20" creationId="{3ECA69A1-7536-43AC-85EF-C7106179F5ED}"/>
          </ac:spMkLst>
        </pc:spChg>
        <pc:picChg chg="add mod">
          <ac:chgData name="Vanipenta, Venkata Ravamma" userId="0b7e97f4-48ad-4d21-be07-9caa3603a62e" providerId="ADAL" clId="{E888EDD0-B5A2-4A75-A308-23699449E576}" dt="2023-12-04T17:23:57.955" v="1" actId="26606"/>
          <ac:picMkLst>
            <pc:docMk/>
            <pc:sldMk cId="654628033" sldId="256"/>
            <ac:picMk id="3" creationId="{ABDFA678-FEFD-7D91-EA47-BD5DB7153A33}"/>
          </ac:picMkLst>
        </pc:picChg>
      </pc:sldChg>
      <pc:sldChg chg="addSp mod">
        <pc:chgData name="Vanipenta, Venkata Ravamma" userId="0b7e97f4-48ad-4d21-be07-9caa3603a62e" providerId="ADAL" clId="{E888EDD0-B5A2-4A75-A308-23699449E576}" dt="2023-12-04T17:26:41.187" v="2" actId="22"/>
        <pc:sldMkLst>
          <pc:docMk/>
          <pc:sldMk cId="3776241665" sldId="257"/>
        </pc:sldMkLst>
        <pc:picChg chg="add">
          <ac:chgData name="Vanipenta, Venkata Ravamma" userId="0b7e97f4-48ad-4d21-be07-9caa3603a62e" providerId="ADAL" clId="{E888EDD0-B5A2-4A75-A308-23699449E576}" dt="2023-12-04T17:26:41.187" v="2" actId="22"/>
          <ac:picMkLst>
            <pc:docMk/>
            <pc:sldMk cId="3776241665" sldId="257"/>
            <ac:picMk id="3" creationId="{B2CF8F3D-FC05-B0AA-9DEA-76FEAC534E3D}"/>
          </ac:picMkLst>
        </pc:picChg>
      </pc:sldChg>
      <pc:sldChg chg="addSp mod">
        <pc:chgData name="Vanipenta, Venkata Ravamma" userId="0b7e97f4-48ad-4d21-be07-9caa3603a62e" providerId="ADAL" clId="{E888EDD0-B5A2-4A75-A308-23699449E576}" dt="2023-12-04T17:52:17.296" v="5" actId="22"/>
        <pc:sldMkLst>
          <pc:docMk/>
          <pc:sldMk cId="2081037271" sldId="258"/>
        </pc:sldMkLst>
        <pc:picChg chg="add">
          <ac:chgData name="Vanipenta, Venkata Ravamma" userId="0b7e97f4-48ad-4d21-be07-9caa3603a62e" providerId="ADAL" clId="{E888EDD0-B5A2-4A75-A308-23699449E576}" dt="2023-12-04T17:52:17.296" v="5" actId="22"/>
          <ac:picMkLst>
            <pc:docMk/>
            <pc:sldMk cId="2081037271" sldId="258"/>
            <ac:picMk id="3" creationId="{D8B89F11-6F7C-94A6-9F7C-C6B6E24DF9B4}"/>
          </ac:picMkLst>
        </pc:picChg>
      </pc:sldChg>
      <pc:sldChg chg="addSp delSp modSp mod setBg">
        <pc:chgData name="Vanipenta, Venkata Ravamma" userId="0b7e97f4-48ad-4d21-be07-9caa3603a62e" providerId="ADAL" clId="{E888EDD0-B5A2-4A75-A308-23699449E576}" dt="2023-12-04T17:54:44.311" v="10" actId="26606"/>
        <pc:sldMkLst>
          <pc:docMk/>
          <pc:sldMk cId="761260247" sldId="259"/>
        </pc:sldMkLst>
        <pc:spChg chg="add del">
          <ac:chgData name="Vanipenta, Venkata Ravamma" userId="0b7e97f4-48ad-4d21-be07-9caa3603a62e" providerId="ADAL" clId="{E888EDD0-B5A2-4A75-A308-23699449E576}" dt="2023-12-04T17:53:34.595" v="8" actId="26606"/>
          <ac:spMkLst>
            <pc:docMk/>
            <pc:sldMk cId="761260247" sldId="259"/>
            <ac:spMk id="8" creationId="{F3060C83-F051-4F0E-ABAD-AA0DFC48B218}"/>
          </ac:spMkLst>
        </pc:spChg>
        <pc:spChg chg="add">
          <ac:chgData name="Vanipenta, Venkata Ravamma" userId="0b7e97f4-48ad-4d21-be07-9caa3603a62e" providerId="ADAL" clId="{E888EDD0-B5A2-4A75-A308-23699449E576}" dt="2023-12-04T17:54:44.311" v="10" actId="26606"/>
          <ac:spMkLst>
            <pc:docMk/>
            <pc:sldMk cId="761260247" sldId="259"/>
            <ac:spMk id="9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4T17:53:34.595" v="8" actId="26606"/>
          <ac:spMkLst>
            <pc:docMk/>
            <pc:sldMk cId="761260247" sldId="259"/>
            <ac:spMk id="10" creationId="{83C98ABE-055B-441F-B07E-44F97F083C39}"/>
          </ac:spMkLst>
        </pc:spChg>
        <pc:spChg chg="add">
          <ac:chgData name="Vanipenta, Venkata Ravamma" userId="0b7e97f4-48ad-4d21-be07-9caa3603a62e" providerId="ADAL" clId="{E888EDD0-B5A2-4A75-A308-23699449E576}" dt="2023-12-04T17:54:44.311" v="10" actId="26606"/>
          <ac:spMkLst>
            <pc:docMk/>
            <pc:sldMk cId="761260247" sldId="259"/>
            <ac:spMk id="11" creationId="{4E8A7552-20E1-4F34-ADAB-C1DB6634D47E}"/>
          </ac:spMkLst>
        </pc:spChg>
        <pc:spChg chg="add del">
          <ac:chgData name="Vanipenta, Venkata Ravamma" userId="0b7e97f4-48ad-4d21-be07-9caa3603a62e" providerId="ADAL" clId="{E888EDD0-B5A2-4A75-A308-23699449E576}" dt="2023-12-04T17:53:34.595" v="8" actId="26606"/>
          <ac:spMkLst>
            <pc:docMk/>
            <pc:sldMk cId="761260247" sldId="259"/>
            <ac:spMk id="12" creationId="{29FDB030-9B49-4CED-8CCD-4D99382388AC}"/>
          </ac:spMkLst>
        </pc:spChg>
        <pc:spChg chg="add del">
          <ac:chgData name="Vanipenta, Venkata Ravamma" userId="0b7e97f4-48ad-4d21-be07-9caa3603a62e" providerId="ADAL" clId="{E888EDD0-B5A2-4A75-A308-23699449E576}" dt="2023-12-04T17:53:34.595" v="8" actId="26606"/>
          <ac:spMkLst>
            <pc:docMk/>
            <pc:sldMk cId="761260247" sldId="259"/>
            <ac:spMk id="14" creationId="{3783CA14-24A1-485C-8B30-D6A5D87987AD}"/>
          </ac:spMkLst>
        </pc:spChg>
        <pc:spChg chg="add del">
          <ac:chgData name="Vanipenta, Venkata Ravamma" userId="0b7e97f4-48ad-4d21-be07-9caa3603a62e" providerId="ADAL" clId="{E888EDD0-B5A2-4A75-A308-23699449E576}" dt="2023-12-04T17:53:34.595" v="8" actId="26606"/>
          <ac:spMkLst>
            <pc:docMk/>
            <pc:sldMk cId="761260247" sldId="259"/>
            <ac:spMk id="16" creationId="{9A97C86A-04D6-40F7-AE84-31AB43E6A846}"/>
          </ac:spMkLst>
        </pc:spChg>
        <pc:spChg chg="add del">
          <ac:chgData name="Vanipenta, Venkata Ravamma" userId="0b7e97f4-48ad-4d21-be07-9caa3603a62e" providerId="ADAL" clId="{E888EDD0-B5A2-4A75-A308-23699449E576}" dt="2023-12-04T17:53:34.595" v="8" actId="26606"/>
          <ac:spMkLst>
            <pc:docMk/>
            <pc:sldMk cId="761260247" sldId="259"/>
            <ac:spMk id="18" creationId="{FF9F2414-84E8-453E-B1F3-389FDE8192D9}"/>
          </ac:spMkLst>
        </pc:spChg>
        <pc:spChg chg="add del">
          <ac:chgData name="Vanipenta, Venkata Ravamma" userId="0b7e97f4-48ad-4d21-be07-9caa3603a62e" providerId="ADAL" clId="{E888EDD0-B5A2-4A75-A308-23699449E576}" dt="2023-12-04T17:53:34.595" v="8" actId="26606"/>
          <ac:spMkLst>
            <pc:docMk/>
            <pc:sldMk cId="761260247" sldId="259"/>
            <ac:spMk id="20" creationId="{3ECA69A1-7536-43AC-85EF-C7106179F5ED}"/>
          </ac:spMkLst>
        </pc:spChg>
        <pc:picChg chg="add mod ord">
          <ac:chgData name="Vanipenta, Venkata Ravamma" userId="0b7e97f4-48ad-4d21-be07-9caa3603a62e" providerId="ADAL" clId="{E888EDD0-B5A2-4A75-A308-23699449E576}" dt="2023-12-04T17:54:44.311" v="10" actId="26606"/>
          <ac:picMkLst>
            <pc:docMk/>
            <pc:sldMk cId="761260247" sldId="259"/>
            <ac:picMk id="3" creationId="{5195DB31-CCFD-5F0B-F519-7111E9F2A151}"/>
          </ac:picMkLst>
        </pc:picChg>
        <pc:picChg chg="add mod">
          <ac:chgData name="Vanipenta, Venkata Ravamma" userId="0b7e97f4-48ad-4d21-be07-9caa3603a62e" providerId="ADAL" clId="{E888EDD0-B5A2-4A75-A308-23699449E576}" dt="2023-12-04T17:54:44.311" v="10" actId="26606"/>
          <ac:picMkLst>
            <pc:docMk/>
            <pc:sldMk cId="761260247" sldId="259"/>
            <ac:picMk id="5" creationId="{5D77555B-4009-91BD-3813-25339E7C7249}"/>
          </ac:picMkLst>
        </pc:picChg>
        <pc:picChg chg="add mod">
          <ac:chgData name="Vanipenta, Venkata Ravamma" userId="0b7e97f4-48ad-4d21-be07-9caa3603a62e" providerId="ADAL" clId="{E888EDD0-B5A2-4A75-A308-23699449E576}" dt="2023-12-04T17:54:44.311" v="10" actId="26606"/>
          <ac:picMkLst>
            <pc:docMk/>
            <pc:sldMk cId="761260247" sldId="259"/>
            <ac:picMk id="7" creationId="{C5F23537-14BA-E782-FB40-60B0DDFC640D}"/>
          </ac:picMkLst>
        </pc:picChg>
      </pc:sldChg>
      <pc:sldChg chg="addSp delSp modSp mod setBg">
        <pc:chgData name="Vanipenta, Venkata Ravamma" userId="0b7e97f4-48ad-4d21-be07-9caa3603a62e" providerId="ADAL" clId="{E888EDD0-B5A2-4A75-A308-23699449E576}" dt="2023-12-04T18:04:11.284" v="30" actId="14100"/>
        <pc:sldMkLst>
          <pc:docMk/>
          <pc:sldMk cId="1610283896" sldId="260"/>
        </pc:sldMkLst>
        <pc:spChg chg="add del">
          <ac:chgData name="Vanipenta, Venkata Ravamma" userId="0b7e97f4-48ad-4d21-be07-9caa3603a62e" providerId="ADAL" clId="{E888EDD0-B5A2-4A75-A308-23699449E576}" dt="2023-12-04T17:59:53.495" v="15" actId="26606"/>
          <ac:spMkLst>
            <pc:docMk/>
            <pc:sldMk cId="1610283896" sldId="260"/>
            <ac:spMk id="10" creationId="{F3060C83-F051-4F0E-ABAD-AA0DFC48B218}"/>
          </ac:spMkLst>
        </pc:spChg>
        <pc:spChg chg="add del">
          <ac:chgData name="Vanipenta, Venkata Ravamma" userId="0b7e97f4-48ad-4d21-be07-9caa3603a62e" providerId="ADAL" clId="{E888EDD0-B5A2-4A75-A308-23699449E576}" dt="2023-12-04T17:59:53.495" v="15" actId="26606"/>
          <ac:spMkLst>
            <pc:docMk/>
            <pc:sldMk cId="1610283896" sldId="260"/>
            <ac:spMk id="12" creationId="{83C98ABE-055B-441F-B07E-44F97F083C39}"/>
          </ac:spMkLst>
        </pc:spChg>
        <pc:spChg chg="add del">
          <ac:chgData name="Vanipenta, Venkata Ravamma" userId="0b7e97f4-48ad-4d21-be07-9caa3603a62e" providerId="ADAL" clId="{E888EDD0-B5A2-4A75-A308-23699449E576}" dt="2023-12-04T17:59:53.495" v="15" actId="26606"/>
          <ac:spMkLst>
            <pc:docMk/>
            <pc:sldMk cId="1610283896" sldId="260"/>
            <ac:spMk id="14" creationId="{29FDB030-9B49-4CED-8CCD-4D99382388AC}"/>
          </ac:spMkLst>
        </pc:spChg>
        <pc:spChg chg="add del">
          <ac:chgData name="Vanipenta, Venkata Ravamma" userId="0b7e97f4-48ad-4d21-be07-9caa3603a62e" providerId="ADAL" clId="{E888EDD0-B5A2-4A75-A308-23699449E576}" dt="2023-12-04T17:59:53.495" v="15" actId="26606"/>
          <ac:spMkLst>
            <pc:docMk/>
            <pc:sldMk cId="1610283896" sldId="260"/>
            <ac:spMk id="16" creationId="{3783CA14-24A1-485C-8B30-D6A5D87987AD}"/>
          </ac:spMkLst>
        </pc:spChg>
        <pc:spChg chg="add del">
          <ac:chgData name="Vanipenta, Venkata Ravamma" userId="0b7e97f4-48ad-4d21-be07-9caa3603a62e" providerId="ADAL" clId="{E888EDD0-B5A2-4A75-A308-23699449E576}" dt="2023-12-04T17:59:53.495" v="15" actId="26606"/>
          <ac:spMkLst>
            <pc:docMk/>
            <pc:sldMk cId="1610283896" sldId="260"/>
            <ac:spMk id="18" creationId="{9A97C86A-04D6-40F7-AE84-31AB43E6A846}"/>
          </ac:spMkLst>
        </pc:spChg>
        <pc:spChg chg="add del">
          <ac:chgData name="Vanipenta, Venkata Ravamma" userId="0b7e97f4-48ad-4d21-be07-9caa3603a62e" providerId="ADAL" clId="{E888EDD0-B5A2-4A75-A308-23699449E576}" dt="2023-12-04T17:59:53.495" v="15" actId="26606"/>
          <ac:spMkLst>
            <pc:docMk/>
            <pc:sldMk cId="1610283896" sldId="260"/>
            <ac:spMk id="20" creationId="{FF9F2414-84E8-453E-B1F3-389FDE8192D9}"/>
          </ac:spMkLst>
        </pc:spChg>
        <pc:spChg chg="add del">
          <ac:chgData name="Vanipenta, Venkata Ravamma" userId="0b7e97f4-48ad-4d21-be07-9caa3603a62e" providerId="ADAL" clId="{E888EDD0-B5A2-4A75-A308-23699449E576}" dt="2023-12-04T17:59:53.495" v="15" actId="26606"/>
          <ac:spMkLst>
            <pc:docMk/>
            <pc:sldMk cId="1610283896" sldId="260"/>
            <ac:spMk id="22" creationId="{3ECA69A1-7536-43AC-85EF-C7106179F5ED}"/>
          </ac:spMkLst>
        </pc:spChg>
        <pc:spChg chg="add del">
          <ac:chgData name="Vanipenta, Venkata Ravamma" userId="0b7e97f4-48ad-4d21-be07-9caa3603a62e" providerId="ADAL" clId="{E888EDD0-B5A2-4A75-A308-23699449E576}" dt="2023-12-04T18:01:06.571" v="19" actId="26606"/>
          <ac:spMkLst>
            <pc:docMk/>
            <pc:sldMk cId="1610283896" sldId="260"/>
            <ac:spMk id="27" creationId="{A9F529C3-C941-49FD-8C67-82F134F64BDB}"/>
          </ac:spMkLst>
        </pc:spChg>
        <pc:spChg chg="add del">
          <ac:chgData name="Vanipenta, Venkata Ravamma" userId="0b7e97f4-48ad-4d21-be07-9caa3603a62e" providerId="ADAL" clId="{E888EDD0-B5A2-4A75-A308-23699449E576}" dt="2023-12-04T18:01:06.571" v="19" actId="26606"/>
          <ac:spMkLst>
            <pc:docMk/>
            <pc:sldMk cId="1610283896" sldId="260"/>
            <ac:spMk id="29" creationId="{20586029-32A0-47E5-9AEC-AE3ABA6B94D0}"/>
          </ac:spMkLst>
        </pc:spChg>
        <pc:spChg chg="add del">
          <ac:chgData name="Vanipenta, Venkata Ravamma" userId="0b7e97f4-48ad-4d21-be07-9caa3603a62e" providerId="ADAL" clId="{E888EDD0-B5A2-4A75-A308-23699449E576}" dt="2023-12-04T18:02:22.778" v="21" actId="26606"/>
          <ac:spMkLst>
            <pc:docMk/>
            <pc:sldMk cId="1610283896" sldId="260"/>
            <ac:spMk id="40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4T18:02:22.778" v="21" actId="26606"/>
          <ac:spMkLst>
            <pc:docMk/>
            <pc:sldMk cId="1610283896" sldId="260"/>
            <ac:spMk id="41" creationId="{4E8A7552-20E1-4F34-ADAB-C1DB6634D47E}"/>
          </ac:spMkLst>
        </pc:spChg>
        <pc:spChg chg="add del">
          <ac:chgData name="Vanipenta, Venkata Ravamma" userId="0b7e97f4-48ad-4d21-be07-9caa3603a62e" providerId="ADAL" clId="{E888EDD0-B5A2-4A75-A308-23699449E576}" dt="2023-12-04T18:03:42.862" v="24" actId="26606"/>
          <ac:spMkLst>
            <pc:docMk/>
            <pc:sldMk cId="1610283896" sldId="260"/>
            <ac:spMk id="55" creationId="{F82BF3E2-EB0E-40D6-8835-2367A5316CA4}"/>
          </ac:spMkLst>
        </pc:spChg>
        <pc:spChg chg="add del">
          <ac:chgData name="Vanipenta, Venkata Ravamma" userId="0b7e97f4-48ad-4d21-be07-9caa3603a62e" providerId="ADAL" clId="{E888EDD0-B5A2-4A75-A308-23699449E576}" dt="2023-12-04T18:03:42.862" v="24" actId="26606"/>
          <ac:spMkLst>
            <pc:docMk/>
            <pc:sldMk cId="1610283896" sldId="260"/>
            <ac:spMk id="57" creationId="{CB6FFAAC-8A48-4FBF-BAFE-BAD367694022}"/>
          </ac:spMkLst>
        </pc:spChg>
        <pc:spChg chg="add del">
          <ac:chgData name="Vanipenta, Venkata Ravamma" userId="0b7e97f4-48ad-4d21-be07-9caa3603a62e" providerId="ADAL" clId="{E888EDD0-B5A2-4A75-A308-23699449E576}" dt="2023-12-04T18:03:42.862" v="24" actId="26606"/>
          <ac:spMkLst>
            <pc:docMk/>
            <pc:sldMk cId="1610283896" sldId="260"/>
            <ac:spMk id="59" creationId="{481E86DD-89E6-42B2-8675-84B7C56BFF7D}"/>
          </ac:spMkLst>
        </pc:spChg>
        <pc:spChg chg="add del">
          <ac:chgData name="Vanipenta, Venkata Ravamma" userId="0b7e97f4-48ad-4d21-be07-9caa3603a62e" providerId="ADAL" clId="{E888EDD0-B5A2-4A75-A308-23699449E576}" dt="2023-12-04T18:03:42.862" v="24" actId="26606"/>
          <ac:spMkLst>
            <pc:docMk/>
            <pc:sldMk cId="1610283896" sldId="260"/>
            <ac:spMk id="61" creationId="{440EF577-B6F8-4C57-B956-AB860B388EB8}"/>
          </ac:spMkLst>
        </pc:spChg>
        <pc:spChg chg="add del">
          <ac:chgData name="Vanipenta, Venkata Ravamma" userId="0b7e97f4-48ad-4d21-be07-9caa3603a62e" providerId="ADAL" clId="{E888EDD0-B5A2-4A75-A308-23699449E576}" dt="2023-12-04T18:03:42.862" v="24" actId="26606"/>
          <ac:spMkLst>
            <pc:docMk/>
            <pc:sldMk cId="1610283896" sldId="260"/>
            <ac:spMk id="63" creationId="{EA518CE4-E4D4-4D8A-980F-6D692AC96949}"/>
          </ac:spMkLst>
        </pc:spChg>
        <pc:spChg chg="add del">
          <ac:chgData name="Vanipenta, Venkata Ravamma" userId="0b7e97f4-48ad-4d21-be07-9caa3603a62e" providerId="ADAL" clId="{E888EDD0-B5A2-4A75-A308-23699449E576}" dt="2023-12-04T18:03:42.862" v="24" actId="26606"/>
          <ac:spMkLst>
            <pc:docMk/>
            <pc:sldMk cId="1610283896" sldId="260"/>
            <ac:spMk id="65" creationId="{5E6FAE32-AB12-4E77-A677-F6BD5D71ADD0}"/>
          </ac:spMkLst>
        </pc:spChg>
        <pc:picChg chg="add del">
          <ac:chgData name="Vanipenta, Venkata Ravamma" userId="0b7e97f4-48ad-4d21-be07-9caa3603a62e" providerId="ADAL" clId="{E888EDD0-B5A2-4A75-A308-23699449E576}" dt="2023-12-04T17:54:53.320" v="11" actId="478"/>
          <ac:picMkLst>
            <pc:docMk/>
            <pc:sldMk cId="1610283896" sldId="260"/>
            <ac:picMk id="3" creationId="{A5E6CFD0-C06E-25CE-6380-CE85B95BAA04}"/>
          </ac:picMkLst>
        </pc:picChg>
        <pc:picChg chg="add mod ord">
          <ac:chgData name="Vanipenta, Venkata Ravamma" userId="0b7e97f4-48ad-4d21-be07-9caa3603a62e" providerId="ADAL" clId="{E888EDD0-B5A2-4A75-A308-23699449E576}" dt="2023-12-04T18:03:42.869" v="25" actId="26606"/>
          <ac:picMkLst>
            <pc:docMk/>
            <pc:sldMk cId="1610283896" sldId="260"/>
            <ac:picMk id="5" creationId="{38F6FE01-93E8-D154-9391-8C3F7FD98B64}"/>
          </ac:picMkLst>
        </pc:picChg>
        <pc:picChg chg="add mod ord">
          <ac:chgData name="Vanipenta, Venkata Ravamma" userId="0b7e97f4-48ad-4d21-be07-9caa3603a62e" providerId="ADAL" clId="{E888EDD0-B5A2-4A75-A308-23699449E576}" dt="2023-12-04T18:04:03.604" v="28" actId="14100"/>
          <ac:picMkLst>
            <pc:docMk/>
            <pc:sldMk cId="1610283896" sldId="260"/>
            <ac:picMk id="7" creationId="{378BC93E-929D-C029-C853-D3593B716577}"/>
          </ac:picMkLst>
        </pc:picChg>
        <pc:picChg chg="add mod ord">
          <ac:chgData name="Vanipenta, Venkata Ravamma" userId="0b7e97f4-48ad-4d21-be07-9caa3603a62e" providerId="ADAL" clId="{E888EDD0-B5A2-4A75-A308-23699449E576}" dt="2023-12-04T18:04:11.284" v="30" actId="14100"/>
          <ac:picMkLst>
            <pc:docMk/>
            <pc:sldMk cId="1610283896" sldId="260"/>
            <ac:picMk id="9" creationId="{5B6F50AE-E6DF-C983-903A-91FA4B3A67A5}"/>
          </ac:picMkLst>
        </pc:picChg>
        <pc:picChg chg="add mod ord">
          <ac:chgData name="Vanipenta, Venkata Ravamma" userId="0b7e97f4-48ad-4d21-be07-9caa3603a62e" providerId="ADAL" clId="{E888EDD0-B5A2-4A75-A308-23699449E576}" dt="2023-12-04T18:04:06.731" v="29" actId="14100"/>
          <ac:picMkLst>
            <pc:docMk/>
            <pc:sldMk cId="1610283896" sldId="260"/>
            <ac:picMk id="13" creationId="{9909A547-E835-49D5-5BD1-C4E21DEACCDB}"/>
          </ac:picMkLst>
        </pc:picChg>
        <pc:picChg chg="add mod ord">
          <ac:chgData name="Vanipenta, Venkata Ravamma" userId="0b7e97f4-48ad-4d21-be07-9caa3603a62e" providerId="ADAL" clId="{E888EDD0-B5A2-4A75-A308-23699449E576}" dt="2023-12-04T18:03:42.869" v="25" actId="26606"/>
          <ac:picMkLst>
            <pc:docMk/>
            <pc:sldMk cId="1610283896" sldId="260"/>
            <ac:picMk id="17" creationId="{7CEF05A8-080E-5C17-F98B-69BB3EFA896F}"/>
          </ac:picMkLst>
        </pc:picChg>
        <pc:cxnChg chg="add del">
          <ac:chgData name="Vanipenta, Venkata Ravamma" userId="0b7e97f4-48ad-4d21-be07-9caa3603a62e" providerId="ADAL" clId="{E888EDD0-B5A2-4A75-A308-23699449E576}" dt="2023-12-04T18:01:06.571" v="19" actId="26606"/>
          <ac:cxnSpMkLst>
            <pc:docMk/>
            <pc:sldMk cId="1610283896" sldId="260"/>
            <ac:cxnSpMk id="31" creationId="{8C730EAB-A532-4295-A302-FB4B90DB9F5E}"/>
          </ac:cxnSpMkLst>
        </pc:cxnChg>
        <pc:cxnChg chg="add del">
          <ac:chgData name="Vanipenta, Venkata Ravamma" userId="0b7e97f4-48ad-4d21-be07-9caa3603a62e" providerId="ADAL" clId="{E888EDD0-B5A2-4A75-A308-23699449E576}" dt="2023-12-04T18:01:06.567" v="18" actId="26606"/>
          <ac:cxnSpMkLst>
            <pc:docMk/>
            <pc:sldMk cId="1610283896" sldId="260"/>
            <ac:cxnSpMk id="36" creationId="{D4BDCD00-BA97-40D8-93CD-0A9CA931BE17}"/>
          </ac:cxnSpMkLst>
        </pc:cxnChg>
        <pc:cxnChg chg="add del">
          <ac:chgData name="Vanipenta, Venkata Ravamma" userId="0b7e97f4-48ad-4d21-be07-9caa3603a62e" providerId="ADAL" clId="{E888EDD0-B5A2-4A75-A308-23699449E576}" dt="2023-12-04T18:01:06.567" v="18" actId="26606"/>
          <ac:cxnSpMkLst>
            <pc:docMk/>
            <pc:sldMk cId="1610283896" sldId="260"/>
            <ac:cxnSpMk id="38" creationId="{2D631E40-F51C-4828-B23B-DF903513296E}"/>
          </ac:cxnSpMkLst>
        </pc:cxnChg>
        <pc:cxnChg chg="add del">
          <ac:chgData name="Vanipenta, Venkata Ravamma" userId="0b7e97f4-48ad-4d21-be07-9caa3603a62e" providerId="ADAL" clId="{E888EDD0-B5A2-4A75-A308-23699449E576}" dt="2023-12-04T18:03:42.869" v="25" actId="26606"/>
          <ac:cxnSpMkLst>
            <pc:docMk/>
            <pc:sldMk cId="1610283896" sldId="260"/>
            <ac:cxnSpMk id="46" creationId="{91B6081D-D3E8-4209-B85B-EB1C655A6272}"/>
          </ac:cxnSpMkLst>
        </pc:cxnChg>
        <pc:cxnChg chg="add del">
          <ac:chgData name="Vanipenta, Venkata Ravamma" userId="0b7e97f4-48ad-4d21-be07-9caa3603a62e" providerId="ADAL" clId="{E888EDD0-B5A2-4A75-A308-23699449E576}" dt="2023-12-04T18:03:42.869" v="25" actId="26606"/>
          <ac:cxnSpMkLst>
            <pc:docMk/>
            <pc:sldMk cId="1610283896" sldId="260"/>
            <ac:cxnSpMk id="48" creationId="{28CA55E4-1295-45C8-BA05-5A9E705B749A}"/>
          </ac:cxnSpMkLst>
        </pc:cxnChg>
        <pc:cxnChg chg="add del">
          <ac:chgData name="Vanipenta, Venkata Ravamma" userId="0b7e97f4-48ad-4d21-be07-9caa3603a62e" providerId="ADAL" clId="{E888EDD0-B5A2-4A75-A308-23699449E576}" dt="2023-12-04T18:03:42.869" v="25" actId="26606"/>
          <ac:cxnSpMkLst>
            <pc:docMk/>
            <pc:sldMk cId="1610283896" sldId="260"/>
            <ac:cxnSpMk id="50" creationId="{08C5794E-A9A1-4A23-AF68-C79A7822334C}"/>
          </ac:cxnSpMkLst>
        </pc:cxnChg>
        <pc:cxnChg chg="add">
          <ac:chgData name="Vanipenta, Venkata Ravamma" userId="0b7e97f4-48ad-4d21-be07-9caa3603a62e" providerId="ADAL" clId="{E888EDD0-B5A2-4A75-A308-23699449E576}" dt="2023-12-04T18:03:42.869" v="25" actId="26606"/>
          <ac:cxnSpMkLst>
            <pc:docMk/>
            <pc:sldMk cId="1610283896" sldId="260"/>
            <ac:cxnSpMk id="67" creationId="{B817B4B8-5E01-4B44-BC25-876D56C12149}"/>
          </ac:cxnSpMkLst>
        </pc:cxnChg>
        <pc:cxnChg chg="add">
          <ac:chgData name="Vanipenta, Venkata Ravamma" userId="0b7e97f4-48ad-4d21-be07-9caa3603a62e" providerId="ADAL" clId="{E888EDD0-B5A2-4A75-A308-23699449E576}" dt="2023-12-04T18:03:42.869" v="25" actId="26606"/>
          <ac:cxnSpMkLst>
            <pc:docMk/>
            <pc:sldMk cId="1610283896" sldId="260"/>
            <ac:cxnSpMk id="68" creationId="{D683D1A4-93E5-4A4D-B103-8223A220EB2B}"/>
          </ac:cxnSpMkLst>
        </pc:cxnChg>
        <pc:cxnChg chg="add">
          <ac:chgData name="Vanipenta, Venkata Ravamma" userId="0b7e97f4-48ad-4d21-be07-9caa3603a62e" providerId="ADAL" clId="{E888EDD0-B5A2-4A75-A308-23699449E576}" dt="2023-12-04T18:03:42.869" v="25" actId="26606"/>
          <ac:cxnSpMkLst>
            <pc:docMk/>
            <pc:sldMk cId="1610283896" sldId="260"/>
            <ac:cxnSpMk id="69" creationId="{B0E8ABF4-C289-489E-BEFB-3077F9D9C773}"/>
          </ac:cxnSpMkLst>
        </pc:cxnChg>
        <pc:cxnChg chg="add">
          <ac:chgData name="Vanipenta, Venkata Ravamma" userId="0b7e97f4-48ad-4d21-be07-9caa3603a62e" providerId="ADAL" clId="{E888EDD0-B5A2-4A75-A308-23699449E576}" dt="2023-12-04T18:03:42.869" v="25" actId="26606"/>
          <ac:cxnSpMkLst>
            <pc:docMk/>
            <pc:sldMk cId="1610283896" sldId="260"/>
            <ac:cxnSpMk id="70" creationId="{7989CFA0-35DD-4943-B365-488C66B9B192}"/>
          </ac:cxnSpMkLst>
        </pc:cxnChg>
        <pc:cxnChg chg="add">
          <ac:chgData name="Vanipenta, Venkata Ravamma" userId="0b7e97f4-48ad-4d21-be07-9caa3603a62e" providerId="ADAL" clId="{E888EDD0-B5A2-4A75-A308-23699449E576}" dt="2023-12-04T18:03:42.869" v="25" actId="26606"/>
          <ac:cxnSpMkLst>
            <pc:docMk/>
            <pc:sldMk cId="1610283896" sldId="260"/>
            <ac:cxnSpMk id="71" creationId="{688AD040-1A2B-4FB4-A345-7B9F3E5ED9B0}"/>
          </ac:cxnSpMkLst>
        </pc:cxnChg>
        <pc:cxnChg chg="add">
          <ac:chgData name="Vanipenta, Venkata Ravamma" userId="0b7e97f4-48ad-4d21-be07-9caa3603a62e" providerId="ADAL" clId="{E888EDD0-B5A2-4A75-A308-23699449E576}" dt="2023-12-04T18:03:42.869" v="25" actId="26606"/>
          <ac:cxnSpMkLst>
            <pc:docMk/>
            <pc:sldMk cId="1610283896" sldId="260"/>
            <ac:cxnSpMk id="72" creationId="{823B704A-724B-41D6-8F33-76939E727D2A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4T18:22:57.335" v="39" actId="14100"/>
        <pc:sldMkLst>
          <pc:docMk/>
          <pc:sldMk cId="4217584000" sldId="261"/>
        </pc:sldMkLst>
        <pc:spChg chg="add del">
          <ac:chgData name="Vanipenta, Venkata Ravamma" userId="0b7e97f4-48ad-4d21-be07-9caa3603a62e" providerId="ADAL" clId="{E888EDD0-B5A2-4A75-A308-23699449E576}" dt="2023-12-04T18:22:51.309" v="37" actId="26606"/>
          <ac:spMkLst>
            <pc:docMk/>
            <pc:sldMk cId="4217584000" sldId="261"/>
            <ac:spMk id="10" creationId="{A9F529C3-C941-49FD-8C67-82F134F64BDB}"/>
          </ac:spMkLst>
        </pc:spChg>
        <pc:spChg chg="add del">
          <ac:chgData name="Vanipenta, Venkata Ravamma" userId="0b7e97f4-48ad-4d21-be07-9caa3603a62e" providerId="ADAL" clId="{E888EDD0-B5A2-4A75-A308-23699449E576}" dt="2023-12-04T18:22:51.309" v="37" actId="26606"/>
          <ac:spMkLst>
            <pc:docMk/>
            <pc:sldMk cId="4217584000" sldId="261"/>
            <ac:spMk id="12" creationId="{20586029-32A0-47E5-9AEC-AE3ABA6B94D0}"/>
          </ac:spMkLst>
        </pc:spChg>
        <pc:spChg chg="add del">
          <ac:chgData name="Vanipenta, Venkata Ravamma" userId="0b7e97f4-48ad-4d21-be07-9caa3603a62e" providerId="ADAL" clId="{E888EDD0-B5A2-4A75-A308-23699449E576}" dt="2023-12-04T18:22:51.305" v="36" actId="26606"/>
          <ac:spMkLst>
            <pc:docMk/>
            <pc:sldMk cId="4217584000" sldId="261"/>
            <ac:spMk id="19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4T18:22:51.305" v="36" actId="26606"/>
          <ac:spMkLst>
            <pc:docMk/>
            <pc:sldMk cId="4217584000" sldId="261"/>
            <ac:spMk id="21" creationId="{4E8A7552-20E1-4F34-ADAB-C1DB6634D47E}"/>
          </ac:spMkLst>
        </pc:spChg>
        <pc:picChg chg="add mod ord">
          <ac:chgData name="Vanipenta, Venkata Ravamma" userId="0b7e97f4-48ad-4d21-be07-9caa3603a62e" providerId="ADAL" clId="{E888EDD0-B5A2-4A75-A308-23699449E576}" dt="2023-12-04T18:22:51.309" v="37" actId="26606"/>
          <ac:picMkLst>
            <pc:docMk/>
            <pc:sldMk cId="4217584000" sldId="261"/>
            <ac:picMk id="3" creationId="{F3F27B1A-F100-71DB-7012-7522B47210F3}"/>
          </ac:picMkLst>
        </pc:picChg>
        <pc:picChg chg="add mod ord">
          <ac:chgData name="Vanipenta, Venkata Ravamma" userId="0b7e97f4-48ad-4d21-be07-9caa3603a62e" providerId="ADAL" clId="{E888EDD0-B5A2-4A75-A308-23699449E576}" dt="2023-12-04T18:22:51.309" v="37" actId="26606"/>
          <ac:picMkLst>
            <pc:docMk/>
            <pc:sldMk cId="4217584000" sldId="261"/>
            <ac:picMk id="5" creationId="{9B395907-7FB4-2D87-E286-46EE06D10DED}"/>
          </ac:picMkLst>
        </pc:picChg>
        <pc:picChg chg="add mod">
          <ac:chgData name="Vanipenta, Venkata Ravamma" userId="0b7e97f4-48ad-4d21-be07-9caa3603a62e" providerId="ADAL" clId="{E888EDD0-B5A2-4A75-A308-23699449E576}" dt="2023-12-04T18:22:57.335" v="39" actId="14100"/>
          <ac:picMkLst>
            <pc:docMk/>
            <pc:sldMk cId="4217584000" sldId="261"/>
            <ac:picMk id="7" creationId="{6FE2621D-1D45-5140-E75C-EFEBC96C82CC}"/>
          </ac:picMkLst>
        </pc:picChg>
        <pc:cxnChg chg="add del">
          <ac:chgData name="Vanipenta, Venkata Ravamma" userId="0b7e97f4-48ad-4d21-be07-9caa3603a62e" providerId="ADAL" clId="{E888EDD0-B5A2-4A75-A308-23699449E576}" dt="2023-12-04T18:22:51.309" v="37" actId="26606"/>
          <ac:cxnSpMkLst>
            <pc:docMk/>
            <pc:sldMk cId="4217584000" sldId="261"/>
            <ac:cxnSpMk id="14" creationId="{8C730EAB-A532-4295-A302-FB4B90DB9F5E}"/>
          </ac:cxnSpMkLst>
        </pc:cxnChg>
        <pc:cxnChg chg="add">
          <ac:chgData name="Vanipenta, Venkata Ravamma" userId="0b7e97f4-48ad-4d21-be07-9caa3603a62e" providerId="ADAL" clId="{E888EDD0-B5A2-4A75-A308-23699449E576}" dt="2023-12-04T18:22:51.309" v="37" actId="26606"/>
          <ac:cxnSpMkLst>
            <pc:docMk/>
            <pc:sldMk cId="4217584000" sldId="261"/>
            <ac:cxnSpMk id="23" creationId="{DCD67800-37AC-4E14-89B0-F79DCB3FB86D}"/>
          </ac:cxnSpMkLst>
        </pc:cxnChg>
        <pc:cxnChg chg="add">
          <ac:chgData name="Vanipenta, Venkata Ravamma" userId="0b7e97f4-48ad-4d21-be07-9caa3603a62e" providerId="ADAL" clId="{E888EDD0-B5A2-4A75-A308-23699449E576}" dt="2023-12-04T18:22:51.309" v="37" actId="26606"/>
          <ac:cxnSpMkLst>
            <pc:docMk/>
            <pc:sldMk cId="4217584000" sldId="261"/>
            <ac:cxnSpMk id="24" creationId="{20F1788F-A5AE-4188-8274-F7F2E3833ECD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5T05:24:02.648" v="48" actId="26606"/>
        <pc:sldMkLst>
          <pc:docMk/>
          <pc:sldMk cId="3806495509" sldId="262"/>
        </pc:sldMkLst>
        <pc:spChg chg="add del">
          <ac:chgData name="Vanipenta, Venkata Ravamma" userId="0b7e97f4-48ad-4d21-be07-9caa3603a62e" providerId="ADAL" clId="{E888EDD0-B5A2-4A75-A308-23699449E576}" dt="2023-12-05T05:21:14.760" v="44" actId="26606"/>
          <ac:spMkLst>
            <pc:docMk/>
            <pc:sldMk cId="3806495509" sldId="262"/>
            <ac:spMk id="8" creationId="{B9FF99BD-075F-4761-A995-6FC574BD25EA}"/>
          </ac:spMkLst>
        </pc:spChg>
        <pc:spChg chg="add del">
          <ac:chgData name="Vanipenta, Venkata Ravamma" userId="0b7e97f4-48ad-4d21-be07-9caa3603a62e" providerId="ADAL" clId="{E888EDD0-B5A2-4A75-A308-23699449E576}" dt="2023-12-05T05:21:14.760" v="44" actId="26606"/>
          <ac:spMkLst>
            <pc:docMk/>
            <pc:sldMk cId="3806495509" sldId="262"/>
            <ac:spMk id="10" creationId="{A7B21A54-9BA3-4EA9-B460-5A829ADD9051}"/>
          </ac:spMkLst>
        </pc:spChg>
        <pc:spChg chg="add del">
          <ac:chgData name="Vanipenta, Venkata Ravamma" userId="0b7e97f4-48ad-4d21-be07-9caa3603a62e" providerId="ADAL" clId="{E888EDD0-B5A2-4A75-A308-23699449E576}" dt="2023-12-05T05:21:14.760" v="44" actId="26606"/>
          <ac:spMkLst>
            <pc:docMk/>
            <pc:sldMk cId="3806495509" sldId="262"/>
            <ac:spMk id="12" creationId="{6FA8F714-B9D8-488A-8CCA-E9948FF913A9}"/>
          </ac:spMkLst>
        </pc:spChg>
        <pc:picChg chg="add mod">
          <ac:chgData name="Vanipenta, Venkata Ravamma" userId="0b7e97f4-48ad-4d21-be07-9caa3603a62e" providerId="ADAL" clId="{E888EDD0-B5A2-4A75-A308-23699449E576}" dt="2023-12-05T05:24:02.648" v="48" actId="26606"/>
          <ac:picMkLst>
            <pc:docMk/>
            <pc:sldMk cId="3806495509" sldId="262"/>
            <ac:picMk id="3" creationId="{84ED4FB6-4D03-55FB-64D4-7826323F7235}"/>
          </ac:picMkLst>
        </pc:picChg>
        <pc:picChg chg="add mod">
          <ac:chgData name="Vanipenta, Venkata Ravamma" userId="0b7e97f4-48ad-4d21-be07-9caa3603a62e" providerId="ADAL" clId="{E888EDD0-B5A2-4A75-A308-23699449E576}" dt="2023-12-05T05:24:02.648" v="48" actId="26606"/>
          <ac:picMkLst>
            <pc:docMk/>
            <pc:sldMk cId="3806495509" sldId="262"/>
            <ac:picMk id="4" creationId="{92A5D0F6-0863-72C8-EDFF-A168C8FD6D1F}"/>
          </ac:picMkLst>
        </pc:picChg>
        <pc:picChg chg="add mod">
          <ac:chgData name="Vanipenta, Venkata Ravamma" userId="0b7e97f4-48ad-4d21-be07-9caa3603a62e" providerId="ADAL" clId="{E888EDD0-B5A2-4A75-A308-23699449E576}" dt="2023-12-05T05:24:02.648" v="48" actId="26606"/>
          <ac:picMkLst>
            <pc:docMk/>
            <pc:sldMk cId="3806495509" sldId="262"/>
            <ac:picMk id="6" creationId="{EB7389B5-DE09-B88A-1959-0F72FCB0A850}"/>
          </ac:picMkLst>
        </pc:picChg>
        <pc:picChg chg="add mod ord">
          <ac:chgData name="Vanipenta, Venkata Ravamma" userId="0b7e97f4-48ad-4d21-be07-9caa3603a62e" providerId="ADAL" clId="{E888EDD0-B5A2-4A75-A308-23699449E576}" dt="2023-12-05T05:24:02.648" v="48" actId="26606"/>
          <ac:picMkLst>
            <pc:docMk/>
            <pc:sldMk cId="3806495509" sldId="262"/>
            <ac:picMk id="9" creationId="{D59691B6-6927-49C7-330A-51F7E6221DB6}"/>
          </ac:picMkLst>
        </pc:picChg>
        <pc:cxnChg chg="add del">
          <ac:chgData name="Vanipenta, Venkata Ravamma" userId="0b7e97f4-48ad-4d21-be07-9caa3603a62e" providerId="ADAL" clId="{E888EDD0-B5A2-4A75-A308-23699449E576}" dt="2023-12-05T05:23:31.117" v="46" actId="26606"/>
          <ac:cxnSpMkLst>
            <pc:docMk/>
            <pc:sldMk cId="3806495509" sldId="262"/>
            <ac:cxnSpMk id="17" creationId="{4D56677B-C0B7-4DAC-ACAD-8054FF1B599A}"/>
          </ac:cxnSpMkLst>
        </pc:cxnChg>
        <pc:cxnChg chg="add del">
          <ac:chgData name="Vanipenta, Venkata Ravamma" userId="0b7e97f4-48ad-4d21-be07-9caa3603a62e" providerId="ADAL" clId="{E888EDD0-B5A2-4A75-A308-23699449E576}" dt="2023-12-05T05:24:02.648" v="48" actId="26606"/>
          <ac:cxnSpMkLst>
            <pc:docMk/>
            <pc:sldMk cId="3806495509" sldId="262"/>
            <ac:cxnSpMk id="22" creationId="{D4BDCD00-BA97-40D8-93CD-0A9CA931BE17}"/>
          </ac:cxnSpMkLst>
        </pc:cxnChg>
        <pc:cxnChg chg="add del">
          <ac:chgData name="Vanipenta, Venkata Ravamma" userId="0b7e97f4-48ad-4d21-be07-9caa3603a62e" providerId="ADAL" clId="{E888EDD0-B5A2-4A75-A308-23699449E576}" dt="2023-12-05T05:24:02.648" v="48" actId="26606"/>
          <ac:cxnSpMkLst>
            <pc:docMk/>
            <pc:sldMk cId="3806495509" sldId="262"/>
            <ac:cxnSpMk id="24" creationId="{2D631E40-F51C-4828-B23B-DF903513296E}"/>
          </ac:cxnSpMkLst>
        </pc:cxnChg>
        <pc:cxnChg chg="add">
          <ac:chgData name="Vanipenta, Venkata Ravamma" userId="0b7e97f4-48ad-4d21-be07-9caa3603a62e" providerId="ADAL" clId="{E888EDD0-B5A2-4A75-A308-23699449E576}" dt="2023-12-05T05:24:02.648" v="48" actId="26606"/>
          <ac:cxnSpMkLst>
            <pc:docMk/>
            <pc:sldMk cId="3806495509" sldId="262"/>
            <ac:cxnSpMk id="29" creationId="{91B6081D-D3E8-4209-B85B-EB1C655A6272}"/>
          </ac:cxnSpMkLst>
        </pc:cxnChg>
        <pc:cxnChg chg="add">
          <ac:chgData name="Vanipenta, Venkata Ravamma" userId="0b7e97f4-48ad-4d21-be07-9caa3603a62e" providerId="ADAL" clId="{E888EDD0-B5A2-4A75-A308-23699449E576}" dt="2023-12-05T05:24:02.648" v="48" actId="26606"/>
          <ac:cxnSpMkLst>
            <pc:docMk/>
            <pc:sldMk cId="3806495509" sldId="262"/>
            <ac:cxnSpMk id="31" creationId="{28CA55E4-1295-45C8-BA05-5A9E705B749A}"/>
          </ac:cxnSpMkLst>
        </pc:cxnChg>
        <pc:cxnChg chg="add">
          <ac:chgData name="Vanipenta, Venkata Ravamma" userId="0b7e97f4-48ad-4d21-be07-9caa3603a62e" providerId="ADAL" clId="{E888EDD0-B5A2-4A75-A308-23699449E576}" dt="2023-12-05T05:24:02.648" v="48" actId="26606"/>
          <ac:cxnSpMkLst>
            <pc:docMk/>
            <pc:sldMk cId="3806495509" sldId="262"/>
            <ac:cxnSpMk id="33" creationId="{08C5794E-A9A1-4A23-AF68-C79A7822334C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5T05:44:59.886" v="55" actId="26606"/>
        <pc:sldMkLst>
          <pc:docMk/>
          <pc:sldMk cId="332064035" sldId="263"/>
        </pc:sldMkLst>
        <pc:spChg chg="add del">
          <ac:chgData name="Vanipenta, Venkata Ravamma" userId="0b7e97f4-48ad-4d21-be07-9caa3603a62e" providerId="ADAL" clId="{E888EDD0-B5A2-4A75-A308-23699449E576}" dt="2023-12-05T05:44:59.885" v="54" actId="26606"/>
          <ac:spMkLst>
            <pc:docMk/>
            <pc:sldMk cId="332064035" sldId="263"/>
            <ac:spMk id="12" creationId="{A9F529C3-C941-49FD-8C67-82F134F64BDB}"/>
          </ac:spMkLst>
        </pc:spChg>
        <pc:spChg chg="add del">
          <ac:chgData name="Vanipenta, Venkata Ravamma" userId="0b7e97f4-48ad-4d21-be07-9caa3603a62e" providerId="ADAL" clId="{E888EDD0-B5A2-4A75-A308-23699449E576}" dt="2023-12-05T05:44:59.885" v="54" actId="26606"/>
          <ac:spMkLst>
            <pc:docMk/>
            <pc:sldMk cId="332064035" sldId="263"/>
            <ac:spMk id="14" creationId="{20586029-32A0-47E5-9AEC-AE3ABA6B94D0}"/>
          </ac:spMkLst>
        </pc:spChg>
        <pc:picChg chg="add del">
          <ac:chgData name="Vanipenta, Venkata Ravamma" userId="0b7e97f4-48ad-4d21-be07-9caa3603a62e" providerId="ADAL" clId="{E888EDD0-B5A2-4A75-A308-23699449E576}" dt="2023-12-05T05:38:34.010" v="50" actId="478"/>
          <ac:picMkLst>
            <pc:docMk/>
            <pc:sldMk cId="332064035" sldId="263"/>
            <ac:picMk id="3" creationId="{6F2DB082-ED32-9FCB-7A6E-731D5DC2B289}"/>
          </ac:picMkLst>
        </pc:picChg>
        <pc:picChg chg="add mod ord">
          <ac:chgData name="Vanipenta, Venkata Ravamma" userId="0b7e97f4-48ad-4d21-be07-9caa3603a62e" providerId="ADAL" clId="{E888EDD0-B5A2-4A75-A308-23699449E576}" dt="2023-12-05T05:44:59.886" v="55" actId="26606"/>
          <ac:picMkLst>
            <pc:docMk/>
            <pc:sldMk cId="332064035" sldId="263"/>
            <ac:picMk id="5" creationId="{C465DB9D-D46E-07B1-B622-952332920F7D}"/>
          </ac:picMkLst>
        </pc:picChg>
        <pc:picChg chg="add mod">
          <ac:chgData name="Vanipenta, Venkata Ravamma" userId="0b7e97f4-48ad-4d21-be07-9caa3603a62e" providerId="ADAL" clId="{E888EDD0-B5A2-4A75-A308-23699449E576}" dt="2023-12-05T05:44:59.886" v="55" actId="26606"/>
          <ac:picMkLst>
            <pc:docMk/>
            <pc:sldMk cId="332064035" sldId="263"/>
            <ac:picMk id="7" creationId="{7D8A7C86-C6A2-5833-C455-9D837563ECFF}"/>
          </ac:picMkLst>
        </pc:picChg>
        <pc:cxnChg chg="add del">
          <ac:chgData name="Vanipenta, Venkata Ravamma" userId="0b7e97f4-48ad-4d21-be07-9caa3603a62e" providerId="ADAL" clId="{E888EDD0-B5A2-4A75-A308-23699449E576}" dt="2023-12-05T05:44:59.885" v="54" actId="26606"/>
          <ac:cxnSpMkLst>
            <pc:docMk/>
            <pc:sldMk cId="332064035" sldId="263"/>
            <ac:cxnSpMk id="16" creationId="{8C730EAB-A532-4295-A302-FB4B90DB9F5E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5T08:31:57.216" v="69" actId="26606"/>
        <pc:sldMkLst>
          <pc:docMk/>
          <pc:sldMk cId="2954318362" sldId="264"/>
        </pc:sldMkLst>
        <pc:spChg chg="add del">
          <ac:chgData name="Vanipenta, Venkata Ravamma" userId="0b7e97f4-48ad-4d21-be07-9caa3603a62e" providerId="ADAL" clId="{E888EDD0-B5A2-4A75-A308-23699449E576}" dt="2023-12-05T05:52:37.550" v="62" actId="26606"/>
          <ac:spMkLst>
            <pc:docMk/>
            <pc:sldMk cId="2954318362" sldId="264"/>
            <ac:spMk id="10" creationId="{69D184B2-2226-4E31-BCCB-444330767440}"/>
          </ac:spMkLst>
        </pc:spChg>
        <pc:spChg chg="add del">
          <ac:chgData name="Vanipenta, Venkata Ravamma" userId="0b7e97f4-48ad-4d21-be07-9caa3603a62e" providerId="ADAL" clId="{E888EDD0-B5A2-4A75-A308-23699449E576}" dt="2023-12-05T05:52:37.550" v="62" actId="26606"/>
          <ac:spMkLst>
            <pc:docMk/>
            <pc:sldMk cId="2954318362" sldId="264"/>
            <ac:spMk id="12" creationId="{1AC4D4E3-486A-464A-8EC8-D44881097267}"/>
          </ac:spMkLst>
        </pc:spChg>
        <pc:spChg chg="add del">
          <ac:chgData name="Vanipenta, Venkata Ravamma" userId="0b7e97f4-48ad-4d21-be07-9caa3603a62e" providerId="ADAL" clId="{E888EDD0-B5A2-4A75-A308-23699449E576}" dt="2023-12-05T05:52:37.550" v="62" actId="26606"/>
          <ac:spMkLst>
            <pc:docMk/>
            <pc:sldMk cId="2954318362" sldId="264"/>
            <ac:spMk id="14" creationId="{864DE13E-58EB-4475-B79C-0D4FC651239B}"/>
          </ac:spMkLst>
        </pc:spChg>
        <pc:spChg chg="add del">
          <ac:chgData name="Vanipenta, Venkata Ravamma" userId="0b7e97f4-48ad-4d21-be07-9caa3603a62e" providerId="ADAL" clId="{E888EDD0-B5A2-4A75-A308-23699449E576}" dt="2023-12-05T05:54:26.093" v="67" actId="26606"/>
          <ac:spMkLst>
            <pc:docMk/>
            <pc:sldMk cId="2954318362" sldId="264"/>
            <ac:spMk id="18" creationId="{22F15A2D-2324-487D-A02A-BF46C5C580EB}"/>
          </ac:spMkLst>
        </pc:spChg>
        <pc:spChg chg="add del">
          <ac:chgData name="Vanipenta, Venkata Ravamma" userId="0b7e97f4-48ad-4d21-be07-9caa3603a62e" providerId="ADAL" clId="{E888EDD0-B5A2-4A75-A308-23699449E576}" dt="2023-12-05T05:54:26.093" v="67" actId="26606"/>
          <ac:spMkLst>
            <pc:docMk/>
            <pc:sldMk cId="2954318362" sldId="264"/>
            <ac:spMk id="19" creationId="{17A7F34E-D418-47E2-9F86-2C45BBC31210}"/>
          </ac:spMkLst>
        </pc:spChg>
        <pc:spChg chg="add del">
          <ac:chgData name="Vanipenta, Venkata Ravamma" userId="0b7e97f4-48ad-4d21-be07-9caa3603a62e" providerId="ADAL" clId="{E888EDD0-B5A2-4A75-A308-23699449E576}" dt="2023-12-05T05:54:26.093" v="67" actId="26606"/>
          <ac:spMkLst>
            <pc:docMk/>
            <pc:sldMk cId="2954318362" sldId="264"/>
            <ac:spMk id="20" creationId="{2AEAFA59-923A-4F54-8B49-44C970BCC323}"/>
          </ac:spMkLst>
        </pc:spChg>
        <pc:spChg chg="add del">
          <ac:chgData name="Vanipenta, Venkata Ravamma" userId="0b7e97f4-48ad-4d21-be07-9caa3603a62e" providerId="ADAL" clId="{E888EDD0-B5A2-4A75-A308-23699449E576}" dt="2023-12-05T05:54:26.090" v="66" actId="26606"/>
          <ac:spMkLst>
            <pc:docMk/>
            <pc:sldMk cId="2954318362" sldId="264"/>
            <ac:spMk id="25" creationId="{9527FCEA-6143-4C5E-8C45-8AC9237ADE89}"/>
          </ac:spMkLst>
        </pc:spChg>
        <pc:spChg chg="add del">
          <ac:chgData name="Vanipenta, Venkata Ravamma" userId="0b7e97f4-48ad-4d21-be07-9caa3603a62e" providerId="ADAL" clId="{E888EDD0-B5A2-4A75-A308-23699449E576}" dt="2023-12-05T05:54:26.090" v="66" actId="26606"/>
          <ac:spMkLst>
            <pc:docMk/>
            <pc:sldMk cId="2954318362" sldId="264"/>
            <ac:spMk id="27" creationId="{1A9F23AD-7A55-49F3-A3EC-743F47F36B0E}"/>
          </ac:spMkLst>
        </pc:spChg>
        <pc:spChg chg="add del">
          <ac:chgData name="Vanipenta, Venkata Ravamma" userId="0b7e97f4-48ad-4d21-be07-9caa3603a62e" providerId="ADAL" clId="{E888EDD0-B5A2-4A75-A308-23699449E576}" dt="2023-12-05T05:54:26.090" v="66" actId="26606"/>
          <ac:spMkLst>
            <pc:docMk/>
            <pc:sldMk cId="2954318362" sldId="264"/>
            <ac:spMk id="29" creationId="{D7D9F91F-72C9-4DB9-ABD0-A8180D8262D5}"/>
          </ac:spMkLst>
        </pc:spChg>
        <pc:spChg chg="add del">
          <ac:chgData name="Vanipenta, Venkata Ravamma" userId="0b7e97f4-48ad-4d21-be07-9caa3603a62e" providerId="ADAL" clId="{E888EDD0-B5A2-4A75-A308-23699449E576}" dt="2023-12-05T05:54:26.090" v="66" actId="26606"/>
          <ac:spMkLst>
            <pc:docMk/>
            <pc:sldMk cId="2954318362" sldId="264"/>
            <ac:spMk id="31" creationId="{BE016956-CE9F-4946-8834-A8BC3529D0F6}"/>
          </ac:spMkLst>
        </pc:spChg>
        <pc:spChg chg="add del">
          <ac:chgData name="Vanipenta, Venkata Ravamma" userId="0b7e97f4-48ad-4d21-be07-9caa3603a62e" providerId="ADAL" clId="{E888EDD0-B5A2-4A75-A308-23699449E576}" dt="2023-12-05T08:31:57.216" v="69" actId="26606"/>
          <ac:spMkLst>
            <pc:docMk/>
            <pc:sldMk cId="2954318362" sldId="264"/>
            <ac:spMk id="33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5T08:31:57.216" v="69" actId="26606"/>
          <ac:spMkLst>
            <pc:docMk/>
            <pc:sldMk cId="2954318362" sldId="264"/>
            <ac:spMk id="34" creationId="{4E8A7552-20E1-4F34-ADAB-C1DB6634D47E}"/>
          </ac:spMkLst>
        </pc:spChg>
        <pc:picChg chg="add mod ord">
          <ac:chgData name="Vanipenta, Venkata Ravamma" userId="0b7e97f4-48ad-4d21-be07-9caa3603a62e" providerId="ADAL" clId="{E888EDD0-B5A2-4A75-A308-23699449E576}" dt="2023-12-05T08:31:57.216" v="69" actId="26606"/>
          <ac:picMkLst>
            <pc:docMk/>
            <pc:sldMk cId="2954318362" sldId="264"/>
            <ac:picMk id="3" creationId="{F0973CF5-D185-42F2-95A1-6DE9D1C5DC32}"/>
          </ac:picMkLst>
        </pc:picChg>
        <pc:picChg chg="add mod ord">
          <ac:chgData name="Vanipenta, Venkata Ravamma" userId="0b7e97f4-48ad-4d21-be07-9caa3603a62e" providerId="ADAL" clId="{E888EDD0-B5A2-4A75-A308-23699449E576}" dt="2023-12-05T08:31:57.216" v="69" actId="26606"/>
          <ac:picMkLst>
            <pc:docMk/>
            <pc:sldMk cId="2954318362" sldId="264"/>
            <ac:picMk id="5" creationId="{FA69AB15-FCE4-7C2F-9D7D-4F9A23146296}"/>
          </ac:picMkLst>
        </pc:picChg>
        <pc:picChg chg="add mod">
          <ac:chgData name="Vanipenta, Venkata Ravamma" userId="0b7e97f4-48ad-4d21-be07-9caa3603a62e" providerId="ADAL" clId="{E888EDD0-B5A2-4A75-A308-23699449E576}" dt="2023-12-05T08:31:57.216" v="69" actId="26606"/>
          <ac:picMkLst>
            <pc:docMk/>
            <pc:sldMk cId="2954318362" sldId="264"/>
            <ac:picMk id="7" creationId="{75D45497-F255-EA8F-006F-82F2BF184B48}"/>
          </ac:picMkLst>
        </pc:picChg>
        <pc:picChg chg="add mod">
          <ac:chgData name="Vanipenta, Venkata Ravamma" userId="0b7e97f4-48ad-4d21-be07-9caa3603a62e" providerId="ADAL" clId="{E888EDD0-B5A2-4A75-A308-23699449E576}" dt="2023-12-05T08:31:57.216" v="69" actId="26606"/>
          <ac:picMkLst>
            <pc:docMk/>
            <pc:sldMk cId="2954318362" sldId="264"/>
            <ac:picMk id="9" creationId="{ABE117A6-C670-4972-FD4B-9699E2D599E7}"/>
          </ac:picMkLst>
        </pc:picChg>
        <pc:cxnChg chg="add del">
          <ac:chgData name="Vanipenta, Venkata Ravamma" userId="0b7e97f4-48ad-4d21-be07-9caa3603a62e" providerId="ADAL" clId="{E888EDD0-B5A2-4A75-A308-23699449E576}" dt="2023-12-05T05:52:37.550" v="62" actId="26606"/>
          <ac:cxnSpMkLst>
            <pc:docMk/>
            <pc:sldMk cId="2954318362" sldId="264"/>
            <ac:cxnSpMk id="16" creationId="{02E9B2EE-76CA-47F3-9977-3F2FCB7FD252}"/>
          </ac:cxnSpMkLst>
        </pc:cxnChg>
        <pc:cxnChg chg="add">
          <ac:chgData name="Vanipenta, Venkata Ravamma" userId="0b7e97f4-48ad-4d21-be07-9caa3603a62e" providerId="ADAL" clId="{E888EDD0-B5A2-4A75-A308-23699449E576}" dt="2023-12-05T08:31:57.216" v="69" actId="26606"/>
          <ac:cxnSpMkLst>
            <pc:docMk/>
            <pc:sldMk cId="2954318362" sldId="264"/>
            <ac:cxnSpMk id="39" creationId="{91B6081D-D3E8-4209-B85B-EB1C655A6272}"/>
          </ac:cxnSpMkLst>
        </pc:cxnChg>
        <pc:cxnChg chg="add">
          <ac:chgData name="Vanipenta, Venkata Ravamma" userId="0b7e97f4-48ad-4d21-be07-9caa3603a62e" providerId="ADAL" clId="{E888EDD0-B5A2-4A75-A308-23699449E576}" dt="2023-12-05T08:31:57.216" v="69" actId="26606"/>
          <ac:cxnSpMkLst>
            <pc:docMk/>
            <pc:sldMk cId="2954318362" sldId="264"/>
            <ac:cxnSpMk id="41" creationId="{28CA55E4-1295-45C8-BA05-5A9E705B749A}"/>
          </ac:cxnSpMkLst>
        </pc:cxnChg>
        <pc:cxnChg chg="add">
          <ac:chgData name="Vanipenta, Venkata Ravamma" userId="0b7e97f4-48ad-4d21-be07-9caa3603a62e" providerId="ADAL" clId="{E888EDD0-B5A2-4A75-A308-23699449E576}" dt="2023-12-05T08:31:57.216" v="69" actId="26606"/>
          <ac:cxnSpMkLst>
            <pc:docMk/>
            <pc:sldMk cId="2954318362" sldId="264"/>
            <ac:cxnSpMk id="43" creationId="{08C5794E-A9A1-4A23-AF68-C79A7822334C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5T08:40:36.863" v="74" actId="26606"/>
        <pc:sldMkLst>
          <pc:docMk/>
          <pc:sldMk cId="2568231776" sldId="265"/>
        </pc:sldMkLst>
        <pc:spChg chg="add del">
          <ac:chgData name="Vanipenta, Venkata Ravamma" userId="0b7e97f4-48ad-4d21-be07-9caa3603a62e" providerId="ADAL" clId="{E888EDD0-B5A2-4A75-A308-23699449E576}" dt="2023-12-05T08:40:36.863" v="74" actId="26606"/>
          <ac:spMkLst>
            <pc:docMk/>
            <pc:sldMk cId="2568231776" sldId="265"/>
            <ac:spMk id="10" creationId="{A9F529C3-C941-49FD-8C67-82F134F64BDB}"/>
          </ac:spMkLst>
        </pc:spChg>
        <pc:spChg chg="add del">
          <ac:chgData name="Vanipenta, Venkata Ravamma" userId="0b7e97f4-48ad-4d21-be07-9caa3603a62e" providerId="ADAL" clId="{E888EDD0-B5A2-4A75-A308-23699449E576}" dt="2023-12-05T08:40:36.863" v="74" actId="26606"/>
          <ac:spMkLst>
            <pc:docMk/>
            <pc:sldMk cId="2568231776" sldId="265"/>
            <ac:spMk id="12" creationId="{20586029-32A0-47E5-9AEC-AE3ABA6B94D0}"/>
          </ac:spMkLst>
        </pc:spChg>
        <pc:spChg chg="add">
          <ac:chgData name="Vanipenta, Venkata Ravamma" userId="0b7e97f4-48ad-4d21-be07-9caa3603a62e" providerId="ADAL" clId="{E888EDD0-B5A2-4A75-A308-23699449E576}" dt="2023-12-05T08:40:36.863" v="74" actId="26606"/>
          <ac:spMkLst>
            <pc:docMk/>
            <pc:sldMk cId="2568231776" sldId="265"/>
            <ac:spMk id="19" creationId="{799448F2-0E5B-42DA-B2D1-11A14E947BD4}"/>
          </ac:spMkLst>
        </pc:spChg>
        <pc:spChg chg="add">
          <ac:chgData name="Vanipenta, Venkata Ravamma" userId="0b7e97f4-48ad-4d21-be07-9caa3603a62e" providerId="ADAL" clId="{E888EDD0-B5A2-4A75-A308-23699449E576}" dt="2023-12-05T08:40:36.863" v="74" actId="26606"/>
          <ac:spMkLst>
            <pc:docMk/>
            <pc:sldMk cId="2568231776" sldId="265"/>
            <ac:spMk id="21" creationId="{4E8A7552-20E1-4F34-ADAB-C1DB6634D47E}"/>
          </ac:spMkLst>
        </pc:spChg>
        <pc:picChg chg="add mod ord">
          <ac:chgData name="Vanipenta, Venkata Ravamma" userId="0b7e97f4-48ad-4d21-be07-9caa3603a62e" providerId="ADAL" clId="{E888EDD0-B5A2-4A75-A308-23699449E576}" dt="2023-12-05T08:40:36.863" v="74" actId="26606"/>
          <ac:picMkLst>
            <pc:docMk/>
            <pc:sldMk cId="2568231776" sldId="265"/>
            <ac:picMk id="3" creationId="{25B2C676-E7E6-CF6C-E66B-82B3D4F7A982}"/>
          </ac:picMkLst>
        </pc:picChg>
        <pc:picChg chg="add mod">
          <ac:chgData name="Vanipenta, Venkata Ravamma" userId="0b7e97f4-48ad-4d21-be07-9caa3603a62e" providerId="ADAL" clId="{E888EDD0-B5A2-4A75-A308-23699449E576}" dt="2023-12-05T08:40:36.863" v="74" actId="26606"/>
          <ac:picMkLst>
            <pc:docMk/>
            <pc:sldMk cId="2568231776" sldId="265"/>
            <ac:picMk id="5" creationId="{9DE557BD-847A-6766-BC19-17A82C272A81}"/>
          </ac:picMkLst>
        </pc:picChg>
        <pc:picChg chg="add mod">
          <ac:chgData name="Vanipenta, Venkata Ravamma" userId="0b7e97f4-48ad-4d21-be07-9caa3603a62e" providerId="ADAL" clId="{E888EDD0-B5A2-4A75-A308-23699449E576}" dt="2023-12-05T08:40:36.863" v="74" actId="26606"/>
          <ac:picMkLst>
            <pc:docMk/>
            <pc:sldMk cId="2568231776" sldId="265"/>
            <ac:picMk id="7" creationId="{1C3A5DE0-C9EB-2C0E-C5F9-D8BC851C8BFE}"/>
          </ac:picMkLst>
        </pc:picChg>
        <pc:cxnChg chg="add del">
          <ac:chgData name="Vanipenta, Venkata Ravamma" userId="0b7e97f4-48ad-4d21-be07-9caa3603a62e" providerId="ADAL" clId="{E888EDD0-B5A2-4A75-A308-23699449E576}" dt="2023-12-05T08:40:36.863" v="74" actId="26606"/>
          <ac:cxnSpMkLst>
            <pc:docMk/>
            <pc:sldMk cId="2568231776" sldId="265"/>
            <ac:cxnSpMk id="14" creationId="{8C730EAB-A532-4295-A302-FB4B90DB9F5E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5T08:51:28.801" v="86" actId="26606"/>
        <pc:sldMkLst>
          <pc:docMk/>
          <pc:sldMk cId="2633439769" sldId="266"/>
        </pc:sldMkLst>
        <pc:spChg chg="add del">
          <ac:chgData name="Vanipenta, Venkata Ravamma" userId="0b7e97f4-48ad-4d21-be07-9caa3603a62e" providerId="ADAL" clId="{E888EDD0-B5A2-4A75-A308-23699449E576}" dt="2023-12-05T08:45:17.460" v="79" actId="26606"/>
          <ac:spMkLst>
            <pc:docMk/>
            <pc:sldMk cId="2633439769" sldId="266"/>
            <ac:spMk id="10" creationId="{A9F529C3-C941-49FD-8C67-82F134F64BDB}"/>
          </ac:spMkLst>
        </pc:spChg>
        <pc:spChg chg="add del">
          <ac:chgData name="Vanipenta, Venkata Ravamma" userId="0b7e97f4-48ad-4d21-be07-9caa3603a62e" providerId="ADAL" clId="{E888EDD0-B5A2-4A75-A308-23699449E576}" dt="2023-12-05T08:45:17.460" v="79" actId="26606"/>
          <ac:spMkLst>
            <pc:docMk/>
            <pc:sldMk cId="2633439769" sldId="266"/>
            <ac:spMk id="12" creationId="{20586029-32A0-47E5-9AEC-AE3ABA6B94D0}"/>
          </ac:spMkLst>
        </pc:spChg>
        <pc:spChg chg="add del">
          <ac:chgData name="Vanipenta, Venkata Ravamma" userId="0b7e97f4-48ad-4d21-be07-9caa3603a62e" providerId="ADAL" clId="{E888EDD0-B5A2-4A75-A308-23699449E576}" dt="2023-12-05T08:51:28.801" v="86" actId="26606"/>
          <ac:spMkLst>
            <pc:docMk/>
            <pc:sldMk cId="2633439769" sldId="266"/>
            <ac:spMk id="19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5T08:51:28.801" v="86" actId="26606"/>
          <ac:spMkLst>
            <pc:docMk/>
            <pc:sldMk cId="2633439769" sldId="266"/>
            <ac:spMk id="21" creationId="{4E8A7552-20E1-4F34-ADAB-C1DB6634D47E}"/>
          </ac:spMkLst>
        </pc:spChg>
        <pc:picChg chg="add mod ord">
          <ac:chgData name="Vanipenta, Venkata Ravamma" userId="0b7e97f4-48ad-4d21-be07-9caa3603a62e" providerId="ADAL" clId="{E888EDD0-B5A2-4A75-A308-23699449E576}" dt="2023-12-05T08:51:28.801" v="86" actId="26606"/>
          <ac:picMkLst>
            <pc:docMk/>
            <pc:sldMk cId="2633439769" sldId="266"/>
            <ac:picMk id="3" creationId="{1AADB9F4-D9F6-539B-EFAE-AA3B0B6420E7}"/>
          </ac:picMkLst>
        </pc:picChg>
        <pc:picChg chg="add mod">
          <ac:chgData name="Vanipenta, Venkata Ravamma" userId="0b7e97f4-48ad-4d21-be07-9caa3603a62e" providerId="ADAL" clId="{E888EDD0-B5A2-4A75-A308-23699449E576}" dt="2023-12-05T08:51:28.801" v="86" actId="26606"/>
          <ac:picMkLst>
            <pc:docMk/>
            <pc:sldMk cId="2633439769" sldId="266"/>
            <ac:picMk id="5" creationId="{C65D796B-37B2-9FCE-9415-BB8E9F55AD12}"/>
          </ac:picMkLst>
        </pc:picChg>
        <pc:picChg chg="add mod ord">
          <ac:chgData name="Vanipenta, Venkata Ravamma" userId="0b7e97f4-48ad-4d21-be07-9caa3603a62e" providerId="ADAL" clId="{E888EDD0-B5A2-4A75-A308-23699449E576}" dt="2023-12-05T08:51:28.801" v="86" actId="26606"/>
          <ac:picMkLst>
            <pc:docMk/>
            <pc:sldMk cId="2633439769" sldId="266"/>
            <ac:picMk id="7" creationId="{AFDCA1C9-C8FD-0FCC-B588-0820FE81773D}"/>
          </ac:picMkLst>
        </pc:picChg>
        <pc:picChg chg="add mod">
          <ac:chgData name="Vanipenta, Venkata Ravamma" userId="0b7e97f4-48ad-4d21-be07-9caa3603a62e" providerId="ADAL" clId="{E888EDD0-B5A2-4A75-A308-23699449E576}" dt="2023-12-05T08:51:28.801" v="86" actId="26606"/>
          <ac:picMkLst>
            <pc:docMk/>
            <pc:sldMk cId="2633439769" sldId="266"/>
            <ac:picMk id="9" creationId="{80A7B3F9-FC34-3E93-8E5E-E82E38D39E14}"/>
          </ac:picMkLst>
        </pc:picChg>
        <pc:cxnChg chg="add del">
          <ac:chgData name="Vanipenta, Venkata Ravamma" userId="0b7e97f4-48ad-4d21-be07-9caa3603a62e" providerId="ADAL" clId="{E888EDD0-B5A2-4A75-A308-23699449E576}" dt="2023-12-05T08:45:17.460" v="79" actId="26606"/>
          <ac:cxnSpMkLst>
            <pc:docMk/>
            <pc:sldMk cId="2633439769" sldId="266"/>
            <ac:cxnSpMk id="14" creationId="{8C730EAB-A532-4295-A302-FB4B90DB9F5E}"/>
          </ac:cxnSpMkLst>
        </pc:cxnChg>
        <pc:cxnChg chg="add">
          <ac:chgData name="Vanipenta, Venkata Ravamma" userId="0b7e97f4-48ad-4d21-be07-9caa3603a62e" providerId="ADAL" clId="{E888EDD0-B5A2-4A75-A308-23699449E576}" dt="2023-12-05T08:51:28.801" v="86" actId="26606"/>
          <ac:cxnSpMkLst>
            <pc:docMk/>
            <pc:sldMk cId="2633439769" sldId="266"/>
            <ac:cxnSpMk id="26" creationId="{91B6081D-D3E8-4209-B85B-EB1C655A6272}"/>
          </ac:cxnSpMkLst>
        </pc:cxnChg>
        <pc:cxnChg chg="add">
          <ac:chgData name="Vanipenta, Venkata Ravamma" userId="0b7e97f4-48ad-4d21-be07-9caa3603a62e" providerId="ADAL" clId="{E888EDD0-B5A2-4A75-A308-23699449E576}" dt="2023-12-05T08:51:28.801" v="86" actId="26606"/>
          <ac:cxnSpMkLst>
            <pc:docMk/>
            <pc:sldMk cId="2633439769" sldId="266"/>
            <ac:cxnSpMk id="28" creationId="{28CA55E4-1295-45C8-BA05-5A9E705B749A}"/>
          </ac:cxnSpMkLst>
        </pc:cxnChg>
        <pc:cxnChg chg="add">
          <ac:chgData name="Vanipenta, Venkata Ravamma" userId="0b7e97f4-48ad-4d21-be07-9caa3603a62e" providerId="ADAL" clId="{E888EDD0-B5A2-4A75-A308-23699449E576}" dt="2023-12-05T08:51:28.801" v="86" actId="26606"/>
          <ac:cxnSpMkLst>
            <pc:docMk/>
            <pc:sldMk cId="2633439769" sldId="266"/>
            <ac:cxnSpMk id="30" creationId="{08C5794E-A9A1-4A23-AF68-C79A7822334C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5T08:51:21.360" v="84" actId="27309"/>
        <pc:sldMkLst>
          <pc:docMk/>
          <pc:sldMk cId="1689066033" sldId="267"/>
        </pc:sldMkLst>
        <pc:spChg chg="add">
          <ac:chgData name="Vanipenta, Venkata Ravamma" userId="0b7e97f4-48ad-4d21-be07-9caa3603a62e" providerId="ADAL" clId="{E888EDD0-B5A2-4A75-A308-23699449E576}" dt="2023-12-05T08:47:33.315" v="82" actId="26606"/>
          <ac:spMkLst>
            <pc:docMk/>
            <pc:sldMk cId="1689066033" sldId="267"/>
            <ac:spMk id="10" creationId="{A9F529C3-C941-49FD-8C67-82F134F64BDB}"/>
          </ac:spMkLst>
        </pc:spChg>
        <pc:spChg chg="add">
          <ac:chgData name="Vanipenta, Venkata Ravamma" userId="0b7e97f4-48ad-4d21-be07-9caa3603a62e" providerId="ADAL" clId="{E888EDD0-B5A2-4A75-A308-23699449E576}" dt="2023-12-05T08:47:33.315" v="82" actId="26606"/>
          <ac:spMkLst>
            <pc:docMk/>
            <pc:sldMk cId="1689066033" sldId="267"/>
            <ac:spMk id="12" creationId="{20586029-32A0-47E5-9AEC-AE3ABA6B94D0}"/>
          </ac:spMkLst>
        </pc:spChg>
        <pc:graphicFrameChg chg="add del modGraphic">
          <ac:chgData name="Vanipenta, Venkata Ravamma" userId="0b7e97f4-48ad-4d21-be07-9caa3603a62e" providerId="ADAL" clId="{E888EDD0-B5A2-4A75-A308-23699449E576}" dt="2023-12-05T08:51:21.360" v="84" actId="27309"/>
          <ac:graphicFrameMkLst>
            <pc:docMk/>
            <pc:sldMk cId="1689066033" sldId="267"/>
            <ac:graphicFrameMk id="7" creationId="{D9D7A493-26D6-AA7E-448B-DA40CEFA73A7}"/>
          </ac:graphicFrameMkLst>
        </pc:graphicFrameChg>
        <pc:picChg chg="add mod">
          <ac:chgData name="Vanipenta, Venkata Ravamma" userId="0b7e97f4-48ad-4d21-be07-9caa3603a62e" providerId="ADAL" clId="{E888EDD0-B5A2-4A75-A308-23699449E576}" dt="2023-12-05T08:47:33.315" v="82" actId="26606"/>
          <ac:picMkLst>
            <pc:docMk/>
            <pc:sldMk cId="1689066033" sldId="267"/>
            <ac:picMk id="3" creationId="{8BFE4CB7-6F43-8081-3D4A-DE0464973A89}"/>
          </ac:picMkLst>
        </pc:picChg>
        <pc:picChg chg="add mod">
          <ac:chgData name="Vanipenta, Venkata Ravamma" userId="0b7e97f4-48ad-4d21-be07-9caa3603a62e" providerId="ADAL" clId="{E888EDD0-B5A2-4A75-A308-23699449E576}" dt="2023-12-05T08:47:33.315" v="82" actId="26606"/>
          <ac:picMkLst>
            <pc:docMk/>
            <pc:sldMk cId="1689066033" sldId="267"/>
            <ac:picMk id="5" creationId="{D1D987AA-B7F2-E753-3945-606EEE1D1597}"/>
          </ac:picMkLst>
        </pc:picChg>
        <pc:cxnChg chg="add">
          <ac:chgData name="Vanipenta, Venkata Ravamma" userId="0b7e97f4-48ad-4d21-be07-9caa3603a62e" providerId="ADAL" clId="{E888EDD0-B5A2-4A75-A308-23699449E576}" dt="2023-12-05T08:47:33.315" v="82" actId="26606"/>
          <ac:cxnSpMkLst>
            <pc:docMk/>
            <pc:sldMk cId="1689066033" sldId="267"/>
            <ac:cxnSpMk id="14" creationId="{8C730EAB-A532-4295-A302-FB4B90DB9F5E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5T11:13:29.169" v="94" actId="26606"/>
        <pc:sldMkLst>
          <pc:docMk/>
          <pc:sldMk cId="4222005266" sldId="268"/>
        </pc:sldMkLst>
        <pc:spChg chg="add del">
          <ac:chgData name="Vanipenta, Venkata Ravamma" userId="0b7e97f4-48ad-4d21-be07-9caa3603a62e" providerId="ADAL" clId="{E888EDD0-B5A2-4A75-A308-23699449E576}" dt="2023-12-05T11:13:29.164" v="93" actId="26606"/>
          <ac:spMkLst>
            <pc:docMk/>
            <pc:sldMk cId="4222005266" sldId="268"/>
            <ac:spMk id="14" creationId="{56651B3B-2F8A-4E48-BEA0-5D35421CE7B5}"/>
          </ac:spMkLst>
        </pc:spChg>
        <pc:spChg chg="add del">
          <ac:chgData name="Vanipenta, Venkata Ravamma" userId="0b7e97f4-48ad-4d21-be07-9caa3603a62e" providerId="ADAL" clId="{E888EDD0-B5A2-4A75-A308-23699449E576}" dt="2023-12-05T11:13:29.164" v="93" actId="26606"/>
          <ac:spMkLst>
            <pc:docMk/>
            <pc:sldMk cId="4222005266" sldId="268"/>
            <ac:spMk id="16" creationId="{112839B5-6527-4FE1-B5CA-71D5FFC47C0E}"/>
          </ac:spMkLst>
        </pc:spChg>
        <pc:spChg chg="add del">
          <ac:chgData name="Vanipenta, Venkata Ravamma" userId="0b7e97f4-48ad-4d21-be07-9caa3603a62e" providerId="ADAL" clId="{E888EDD0-B5A2-4A75-A308-23699449E576}" dt="2023-12-05T11:13:29.164" v="93" actId="26606"/>
          <ac:spMkLst>
            <pc:docMk/>
            <pc:sldMk cId="4222005266" sldId="268"/>
            <ac:spMk id="18" creationId="{BE12D8E2-6088-4997-A8C6-1794DA9E1D48}"/>
          </ac:spMkLst>
        </pc:spChg>
        <pc:spChg chg="add del">
          <ac:chgData name="Vanipenta, Venkata Ravamma" userId="0b7e97f4-48ad-4d21-be07-9caa3603a62e" providerId="ADAL" clId="{E888EDD0-B5A2-4A75-A308-23699449E576}" dt="2023-12-05T11:13:29.164" v="93" actId="26606"/>
          <ac:spMkLst>
            <pc:docMk/>
            <pc:sldMk cId="4222005266" sldId="268"/>
            <ac:spMk id="20" creationId="{FAF10F47-1605-47C5-AE58-9062909ADA42}"/>
          </ac:spMkLst>
        </pc:spChg>
        <pc:spChg chg="add">
          <ac:chgData name="Vanipenta, Venkata Ravamma" userId="0b7e97f4-48ad-4d21-be07-9caa3603a62e" providerId="ADAL" clId="{E888EDD0-B5A2-4A75-A308-23699449E576}" dt="2023-12-05T11:13:29.169" v="94" actId="26606"/>
          <ac:spMkLst>
            <pc:docMk/>
            <pc:sldMk cId="4222005266" sldId="268"/>
            <ac:spMk id="22" creationId="{417CDA24-35F8-4540-8C52-3096D6D94949}"/>
          </ac:spMkLst>
        </pc:spChg>
        <pc:spChg chg="add">
          <ac:chgData name="Vanipenta, Venkata Ravamma" userId="0b7e97f4-48ad-4d21-be07-9caa3603a62e" providerId="ADAL" clId="{E888EDD0-B5A2-4A75-A308-23699449E576}" dt="2023-12-05T11:13:29.169" v="94" actId="26606"/>
          <ac:spMkLst>
            <pc:docMk/>
            <pc:sldMk cId="4222005266" sldId="268"/>
            <ac:spMk id="23" creationId="{8658BFE0-4E65-4174-9C75-687C94E88273}"/>
          </ac:spMkLst>
        </pc:spChg>
        <pc:spChg chg="add">
          <ac:chgData name="Vanipenta, Venkata Ravamma" userId="0b7e97f4-48ad-4d21-be07-9caa3603a62e" providerId="ADAL" clId="{E888EDD0-B5A2-4A75-A308-23699449E576}" dt="2023-12-05T11:13:29.169" v="94" actId="26606"/>
          <ac:spMkLst>
            <pc:docMk/>
            <pc:sldMk cId="4222005266" sldId="268"/>
            <ac:spMk id="24" creationId="{FA75DFED-A0C1-4A83-BE1D-0271C1826EF6}"/>
          </ac:spMkLst>
        </pc:spChg>
        <pc:picChg chg="add mod ord">
          <ac:chgData name="Vanipenta, Venkata Ravamma" userId="0b7e97f4-48ad-4d21-be07-9caa3603a62e" providerId="ADAL" clId="{E888EDD0-B5A2-4A75-A308-23699449E576}" dt="2023-12-05T11:13:29.169" v="94" actId="26606"/>
          <ac:picMkLst>
            <pc:docMk/>
            <pc:sldMk cId="4222005266" sldId="268"/>
            <ac:picMk id="3" creationId="{4073F712-BAE5-26A4-0EE8-958C4604A456}"/>
          </ac:picMkLst>
        </pc:picChg>
        <pc:picChg chg="add mod ord">
          <ac:chgData name="Vanipenta, Venkata Ravamma" userId="0b7e97f4-48ad-4d21-be07-9caa3603a62e" providerId="ADAL" clId="{E888EDD0-B5A2-4A75-A308-23699449E576}" dt="2023-12-05T11:13:29.169" v="94" actId="26606"/>
          <ac:picMkLst>
            <pc:docMk/>
            <pc:sldMk cId="4222005266" sldId="268"/>
            <ac:picMk id="5" creationId="{12CC15B9-E10C-0ECF-CF3B-0C0F9012C8E5}"/>
          </ac:picMkLst>
        </pc:picChg>
        <pc:picChg chg="add mod">
          <ac:chgData name="Vanipenta, Venkata Ravamma" userId="0b7e97f4-48ad-4d21-be07-9caa3603a62e" providerId="ADAL" clId="{E888EDD0-B5A2-4A75-A308-23699449E576}" dt="2023-12-05T11:13:29.169" v="94" actId="26606"/>
          <ac:picMkLst>
            <pc:docMk/>
            <pc:sldMk cId="4222005266" sldId="268"/>
            <ac:picMk id="7" creationId="{ECE99EE1-8D48-793B-9DDD-8E1AEBCCE962}"/>
          </ac:picMkLst>
        </pc:picChg>
        <pc:picChg chg="add mod">
          <ac:chgData name="Vanipenta, Venkata Ravamma" userId="0b7e97f4-48ad-4d21-be07-9caa3603a62e" providerId="ADAL" clId="{E888EDD0-B5A2-4A75-A308-23699449E576}" dt="2023-12-05T11:13:29.169" v="94" actId="26606"/>
          <ac:picMkLst>
            <pc:docMk/>
            <pc:sldMk cId="4222005266" sldId="268"/>
            <ac:picMk id="9" creationId="{FCEFEFC5-8590-7F10-617F-4F5B6FC19452}"/>
          </ac:picMkLst>
        </pc:picChg>
      </pc:sldChg>
      <pc:sldChg chg="addSp delSp modSp mod setBg">
        <pc:chgData name="Vanipenta, Venkata Ravamma" userId="0b7e97f4-48ad-4d21-be07-9caa3603a62e" providerId="ADAL" clId="{E888EDD0-B5A2-4A75-A308-23699449E576}" dt="2023-12-05T12:12:23.846" v="112" actId="478"/>
        <pc:sldMkLst>
          <pc:docMk/>
          <pc:sldMk cId="627628115" sldId="269"/>
        </pc:sldMkLst>
        <pc:picChg chg="add mod ord">
          <ac:chgData name="Vanipenta, Venkata Ravamma" userId="0b7e97f4-48ad-4d21-be07-9caa3603a62e" providerId="ADAL" clId="{E888EDD0-B5A2-4A75-A308-23699449E576}" dt="2023-12-05T12:12:12.999" v="110" actId="26606"/>
          <ac:picMkLst>
            <pc:docMk/>
            <pc:sldMk cId="627628115" sldId="269"/>
            <ac:picMk id="3" creationId="{854F9E3F-5C8B-19E1-A00D-82EC7C627E0E}"/>
          </ac:picMkLst>
        </pc:picChg>
        <pc:picChg chg="add mod ord">
          <ac:chgData name="Vanipenta, Venkata Ravamma" userId="0b7e97f4-48ad-4d21-be07-9caa3603a62e" providerId="ADAL" clId="{E888EDD0-B5A2-4A75-A308-23699449E576}" dt="2023-12-05T12:12:12.999" v="110" actId="26606"/>
          <ac:picMkLst>
            <pc:docMk/>
            <pc:sldMk cId="627628115" sldId="269"/>
            <ac:picMk id="5" creationId="{F822F3DC-DDD1-DC53-7036-A643513200F5}"/>
          </ac:picMkLst>
        </pc:picChg>
        <pc:picChg chg="add mod ord">
          <ac:chgData name="Vanipenta, Venkata Ravamma" userId="0b7e97f4-48ad-4d21-be07-9caa3603a62e" providerId="ADAL" clId="{E888EDD0-B5A2-4A75-A308-23699449E576}" dt="2023-12-05T12:12:12.999" v="110" actId="26606"/>
          <ac:picMkLst>
            <pc:docMk/>
            <pc:sldMk cId="627628115" sldId="269"/>
            <ac:picMk id="7" creationId="{B7FBE90D-5C32-F251-82DF-8EFB56ABB1BB}"/>
          </ac:picMkLst>
        </pc:picChg>
        <pc:picChg chg="add mod">
          <ac:chgData name="Vanipenta, Venkata Ravamma" userId="0b7e97f4-48ad-4d21-be07-9caa3603a62e" providerId="ADAL" clId="{E888EDD0-B5A2-4A75-A308-23699449E576}" dt="2023-12-05T12:12:12.999" v="110" actId="26606"/>
          <ac:picMkLst>
            <pc:docMk/>
            <pc:sldMk cId="627628115" sldId="269"/>
            <ac:picMk id="9" creationId="{8CB66978-F708-74E2-3090-F241E0E6A34D}"/>
          </ac:picMkLst>
        </pc:picChg>
        <pc:picChg chg="add del mod ord">
          <ac:chgData name="Vanipenta, Venkata Ravamma" userId="0b7e97f4-48ad-4d21-be07-9caa3603a62e" providerId="ADAL" clId="{E888EDD0-B5A2-4A75-A308-23699449E576}" dt="2023-12-05T12:12:23.846" v="112" actId="478"/>
          <ac:picMkLst>
            <pc:docMk/>
            <pc:sldMk cId="627628115" sldId="269"/>
            <ac:picMk id="11" creationId="{BB8B2605-43DA-888D-C8DC-B414638CF3AA}"/>
          </ac:picMkLst>
        </pc:picChg>
        <pc:cxnChg chg="add del">
          <ac:chgData name="Vanipenta, Venkata Ravamma" userId="0b7e97f4-48ad-4d21-be07-9caa3603a62e" providerId="ADAL" clId="{E888EDD0-B5A2-4A75-A308-23699449E576}" dt="2023-12-05T12:05:39.183" v="101" actId="26606"/>
          <ac:cxnSpMkLst>
            <pc:docMk/>
            <pc:sldMk cId="627628115" sldId="269"/>
            <ac:cxnSpMk id="12" creationId="{DCD67800-37AC-4E14-89B0-F79DCB3FB86D}"/>
          </ac:cxnSpMkLst>
        </pc:cxnChg>
        <pc:cxnChg chg="add del">
          <ac:chgData name="Vanipenta, Venkata Ravamma" userId="0b7e97f4-48ad-4d21-be07-9caa3603a62e" providerId="ADAL" clId="{E888EDD0-B5A2-4A75-A308-23699449E576}" dt="2023-12-05T12:05:39.183" v="101" actId="26606"/>
          <ac:cxnSpMkLst>
            <pc:docMk/>
            <pc:sldMk cId="627628115" sldId="269"/>
            <ac:cxnSpMk id="14" creationId="{20F1788F-A5AE-4188-8274-F7F2E3833ECD}"/>
          </ac:cxnSpMkLst>
        </pc:cxnChg>
        <pc:cxnChg chg="add del">
          <ac:chgData name="Vanipenta, Venkata Ravamma" userId="0b7e97f4-48ad-4d21-be07-9caa3603a62e" providerId="ADAL" clId="{E888EDD0-B5A2-4A75-A308-23699449E576}" dt="2023-12-05T12:12:12.999" v="110" actId="26606"/>
          <ac:cxnSpMkLst>
            <pc:docMk/>
            <pc:sldMk cId="627628115" sldId="269"/>
            <ac:cxnSpMk id="19" creationId="{91B6081D-D3E8-4209-B85B-EB1C655A6272}"/>
          </ac:cxnSpMkLst>
        </pc:cxnChg>
        <pc:cxnChg chg="add del">
          <ac:chgData name="Vanipenta, Venkata Ravamma" userId="0b7e97f4-48ad-4d21-be07-9caa3603a62e" providerId="ADAL" clId="{E888EDD0-B5A2-4A75-A308-23699449E576}" dt="2023-12-05T12:12:12.999" v="110" actId="26606"/>
          <ac:cxnSpMkLst>
            <pc:docMk/>
            <pc:sldMk cId="627628115" sldId="269"/>
            <ac:cxnSpMk id="21" creationId="{28CA55E4-1295-45C8-BA05-5A9E705B749A}"/>
          </ac:cxnSpMkLst>
        </pc:cxnChg>
        <pc:cxnChg chg="add del">
          <ac:chgData name="Vanipenta, Venkata Ravamma" userId="0b7e97f4-48ad-4d21-be07-9caa3603a62e" providerId="ADAL" clId="{E888EDD0-B5A2-4A75-A308-23699449E576}" dt="2023-12-05T12:12:12.999" v="110" actId="26606"/>
          <ac:cxnSpMkLst>
            <pc:docMk/>
            <pc:sldMk cId="627628115" sldId="269"/>
            <ac:cxnSpMk id="23" creationId="{08C5794E-A9A1-4A23-AF68-C79A7822334C}"/>
          </ac:cxnSpMkLst>
        </pc:cxnChg>
        <pc:cxnChg chg="add del">
          <ac:chgData name="Vanipenta, Venkata Ravamma" userId="0b7e97f4-48ad-4d21-be07-9caa3603a62e" providerId="ADAL" clId="{E888EDD0-B5A2-4A75-A308-23699449E576}" dt="2023-12-05T12:12:12.999" v="110" actId="26606"/>
          <ac:cxnSpMkLst>
            <pc:docMk/>
            <pc:sldMk cId="627628115" sldId="269"/>
            <ac:cxnSpMk id="28" creationId="{B817B4B8-5E01-4B44-BC25-876D56C12149}"/>
          </ac:cxnSpMkLst>
        </pc:cxnChg>
        <pc:cxnChg chg="add del">
          <ac:chgData name="Vanipenta, Venkata Ravamma" userId="0b7e97f4-48ad-4d21-be07-9caa3603a62e" providerId="ADAL" clId="{E888EDD0-B5A2-4A75-A308-23699449E576}" dt="2023-12-05T12:12:12.999" v="110" actId="26606"/>
          <ac:cxnSpMkLst>
            <pc:docMk/>
            <pc:sldMk cId="627628115" sldId="269"/>
            <ac:cxnSpMk id="30" creationId="{D683D1A4-93E5-4A4D-B103-8223A220EB2B}"/>
          </ac:cxnSpMkLst>
        </pc:cxnChg>
        <pc:cxnChg chg="add del">
          <ac:chgData name="Vanipenta, Venkata Ravamma" userId="0b7e97f4-48ad-4d21-be07-9caa3603a62e" providerId="ADAL" clId="{E888EDD0-B5A2-4A75-A308-23699449E576}" dt="2023-12-05T12:12:12.999" v="110" actId="26606"/>
          <ac:cxnSpMkLst>
            <pc:docMk/>
            <pc:sldMk cId="627628115" sldId="269"/>
            <ac:cxnSpMk id="32" creationId="{B0E8ABF4-C289-489E-BEFB-3077F9D9C773}"/>
          </ac:cxnSpMkLst>
        </pc:cxnChg>
        <pc:cxnChg chg="add del">
          <ac:chgData name="Vanipenta, Venkata Ravamma" userId="0b7e97f4-48ad-4d21-be07-9caa3603a62e" providerId="ADAL" clId="{E888EDD0-B5A2-4A75-A308-23699449E576}" dt="2023-12-05T12:12:12.999" v="110" actId="26606"/>
          <ac:cxnSpMkLst>
            <pc:docMk/>
            <pc:sldMk cId="627628115" sldId="269"/>
            <ac:cxnSpMk id="34" creationId="{7989CFA0-35DD-4943-B365-488C66B9B192}"/>
          </ac:cxnSpMkLst>
        </pc:cxnChg>
        <pc:cxnChg chg="add del">
          <ac:chgData name="Vanipenta, Venkata Ravamma" userId="0b7e97f4-48ad-4d21-be07-9caa3603a62e" providerId="ADAL" clId="{E888EDD0-B5A2-4A75-A308-23699449E576}" dt="2023-12-05T12:12:12.999" v="110" actId="26606"/>
          <ac:cxnSpMkLst>
            <pc:docMk/>
            <pc:sldMk cId="627628115" sldId="269"/>
            <ac:cxnSpMk id="36" creationId="{688AD040-1A2B-4FB4-A345-7B9F3E5ED9B0}"/>
          </ac:cxnSpMkLst>
        </pc:cxnChg>
        <pc:cxnChg chg="add del">
          <ac:chgData name="Vanipenta, Venkata Ravamma" userId="0b7e97f4-48ad-4d21-be07-9caa3603a62e" providerId="ADAL" clId="{E888EDD0-B5A2-4A75-A308-23699449E576}" dt="2023-12-05T12:12:12.999" v="110" actId="26606"/>
          <ac:cxnSpMkLst>
            <pc:docMk/>
            <pc:sldMk cId="627628115" sldId="269"/>
            <ac:cxnSpMk id="38" creationId="{823B704A-724B-41D6-8F33-76939E727D2A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5T12:09:02.665" v="107" actId="26606"/>
        <pc:sldMkLst>
          <pc:docMk/>
          <pc:sldMk cId="2950094496" sldId="270"/>
        </pc:sldMkLst>
        <pc:picChg chg="add mod ord">
          <ac:chgData name="Vanipenta, Venkata Ravamma" userId="0b7e97f4-48ad-4d21-be07-9caa3603a62e" providerId="ADAL" clId="{E888EDD0-B5A2-4A75-A308-23699449E576}" dt="2023-12-05T12:09:02.665" v="107" actId="26606"/>
          <ac:picMkLst>
            <pc:docMk/>
            <pc:sldMk cId="2950094496" sldId="270"/>
            <ac:picMk id="3" creationId="{F7BFFC23-2054-A014-F99D-43C5FE6C3A15}"/>
          </ac:picMkLst>
        </pc:picChg>
        <pc:picChg chg="add mod">
          <ac:chgData name="Vanipenta, Venkata Ravamma" userId="0b7e97f4-48ad-4d21-be07-9caa3603a62e" providerId="ADAL" clId="{E888EDD0-B5A2-4A75-A308-23699449E576}" dt="2023-12-05T12:09:02.665" v="107" actId="26606"/>
          <ac:picMkLst>
            <pc:docMk/>
            <pc:sldMk cId="2950094496" sldId="270"/>
            <ac:picMk id="5" creationId="{FEFCA5E5-568C-A595-BEC3-23F1D6A55D14}"/>
          </ac:picMkLst>
        </pc:picChg>
        <pc:picChg chg="add mod">
          <ac:chgData name="Vanipenta, Venkata Ravamma" userId="0b7e97f4-48ad-4d21-be07-9caa3603a62e" providerId="ADAL" clId="{E888EDD0-B5A2-4A75-A308-23699449E576}" dt="2023-12-05T12:09:02.665" v="107" actId="26606"/>
          <ac:picMkLst>
            <pc:docMk/>
            <pc:sldMk cId="2950094496" sldId="270"/>
            <ac:picMk id="7" creationId="{8AB59A64-D681-F254-A5AE-7975D9491451}"/>
          </ac:picMkLst>
        </pc:picChg>
        <pc:cxnChg chg="add del">
          <ac:chgData name="Vanipenta, Venkata Ravamma" userId="0b7e97f4-48ad-4d21-be07-9caa3603a62e" providerId="ADAL" clId="{E888EDD0-B5A2-4A75-A308-23699449E576}" dt="2023-12-05T12:09:02.663" v="106" actId="26606"/>
          <ac:cxnSpMkLst>
            <pc:docMk/>
            <pc:sldMk cId="2950094496" sldId="270"/>
            <ac:cxnSpMk id="12" creationId="{DCD67800-37AC-4E14-89B0-F79DCB3FB86D}"/>
          </ac:cxnSpMkLst>
        </pc:cxnChg>
        <pc:cxnChg chg="add del">
          <ac:chgData name="Vanipenta, Venkata Ravamma" userId="0b7e97f4-48ad-4d21-be07-9caa3603a62e" providerId="ADAL" clId="{E888EDD0-B5A2-4A75-A308-23699449E576}" dt="2023-12-05T12:09:02.663" v="106" actId="26606"/>
          <ac:cxnSpMkLst>
            <pc:docMk/>
            <pc:sldMk cId="2950094496" sldId="270"/>
            <ac:cxnSpMk id="14" creationId="{20F1788F-A5AE-4188-8274-F7F2E3833ECD}"/>
          </ac:cxnSpMkLst>
        </pc:cxnChg>
        <pc:cxnChg chg="add">
          <ac:chgData name="Vanipenta, Venkata Ravamma" userId="0b7e97f4-48ad-4d21-be07-9caa3603a62e" providerId="ADAL" clId="{E888EDD0-B5A2-4A75-A308-23699449E576}" dt="2023-12-05T12:09:02.665" v="107" actId="26606"/>
          <ac:cxnSpMkLst>
            <pc:docMk/>
            <pc:sldMk cId="2950094496" sldId="270"/>
            <ac:cxnSpMk id="16" creationId="{D4BDCD00-BA97-40D8-93CD-0A9CA931BE17}"/>
          </ac:cxnSpMkLst>
        </pc:cxnChg>
        <pc:cxnChg chg="add">
          <ac:chgData name="Vanipenta, Venkata Ravamma" userId="0b7e97f4-48ad-4d21-be07-9caa3603a62e" providerId="ADAL" clId="{E888EDD0-B5A2-4A75-A308-23699449E576}" dt="2023-12-05T12:09:02.665" v="107" actId="26606"/>
          <ac:cxnSpMkLst>
            <pc:docMk/>
            <pc:sldMk cId="2950094496" sldId="270"/>
            <ac:cxnSpMk id="17" creationId="{2D631E40-F51C-4828-B23B-DF903513296E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5T12:23:12.464" v="123" actId="26606"/>
        <pc:sldMkLst>
          <pc:docMk/>
          <pc:sldMk cId="2157250394" sldId="271"/>
        </pc:sldMkLst>
        <pc:spChg chg="add del">
          <ac:chgData name="Vanipenta, Venkata Ravamma" userId="0b7e97f4-48ad-4d21-be07-9caa3603a62e" providerId="ADAL" clId="{E888EDD0-B5A2-4A75-A308-23699449E576}" dt="2023-12-05T12:22:32.583" v="117" actId="26606"/>
          <ac:spMkLst>
            <pc:docMk/>
            <pc:sldMk cId="2157250394" sldId="271"/>
            <ac:spMk id="12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5T12:22:32.583" v="117" actId="26606"/>
          <ac:spMkLst>
            <pc:docMk/>
            <pc:sldMk cId="2157250394" sldId="271"/>
            <ac:spMk id="14" creationId="{4E8A7552-20E1-4F34-ADAB-C1DB6634D47E}"/>
          </ac:spMkLst>
        </pc:spChg>
        <pc:spChg chg="add">
          <ac:chgData name="Vanipenta, Venkata Ravamma" userId="0b7e97f4-48ad-4d21-be07-9caa3603a62e" providerId="ADAL" clId="{E888EDD0-B5A2-4A75-A308-23699449E576}" dt="2023-12-05T12:23:12.464" v="123" actId="26606"/>
          <ac:spMkLst>
            <pc:docMk/>
            <pc:sldMk cId="2157250394" sldId="271"/>
            <ac:spMk id="40" creationId="{112839B5-6527-4FE1-B5CA-71D5FFC47C0E}"/>
          </ac:spMkLst>
        </pc:spChg>
        <pc:spChg chg="add">
          <ac:chgData name="Vanipenta, Venkata Ravamma" userId="0b7e97f4-48ad-4d21-be07-9caa3603a62e" providerId="ADAL" clId="{E888EDD0-B5A2-4A75-A308-23699449E576}" dt="2023-12-05T12:23:12.464" v="123" actId="26606"/>
          <ac:spMkLst>
            <pc:docMk/>
            <pc:sldMk cId="2157250394" sldId="271"/>
            <ac:spMk id="41" creationId="{089B37F3-721E-4809-A50E-9EE306404ED8}"/>
          </ac:spMkLst>
        </pc:spChg>
        <pc:spChg chg="add">
          <ac:chgData name="Vanipenta, Venkata Ravamma" userId="0b7e97f4-48ad-4d21-be07-9caa3603a62e" providerId="ADAL" clId="{E888EDD0-B5A2-4A75-A308-23699449E576}" dt="2023-12-05T12:23:12.464" v="123" actId="26606"/>
          <ac:spMkLst>
            <pc:docMk/>
            <pc:sldMk cId="2157250394" sldId="271"/>
            <ac:spMk id="42" creationId="{BE12D8E2-6088-4997-A8C6-1794DA9E1D48}"/>
          </ac:spMkLst>
        </pc:spChg>
        <pc:spChg chg="add">
          <ac:chgData name="Vanipenta, Venkata Ravamma" userId="0b7e97f4-48ad-4d21-be07-9caa3603a62e" providerId="ADAL" clId="{E888EDD0-B5A2-4A75-A308-23699449E576}" dt="2023-12-05T12:23:12.464" v="123" actId="26606"/>
          <ac:spMkLst>
            <pc:docMk/>
            <pc:sldMk cId="2157250394" sldId="271"/>
            <ac:spMk id="43" creationId="{FAF10F47-1605-47C5-AE58-9062909ADA42}"/>
          </ac:spMkLst>
        </pc:spChg>
        <pc:picChg chg="add mod ord">
          <ac:chgData name="Vanipenta, Venkata Ravamma" userId="0b7e97f4-48ad-4d21-be07-9caa3603a62e" providerId="ADAL" clId="{E888EDD0-B5A2-4A75-A308-23699449E576}" dt="2023-12-05T12:23:12.464" v="123" actId="26606"/>
          <ac:picMkLst>
            <pc:docMk/>
            <pc:sldMk cId="2157250394" sldId="271"/>
            <ac:picMk id="3" creationId="{6E723AD7-BD43-6E9C-A2D1-E2BA34555C6E}"/>
          </ac:picMkLst>
        </pc:picChg>
        <pc:picChg chg="add mod ord">
          <ac:chgData name="Vanipenta, Venkata Ravamma" userId="0b7e97f4-48ad-4d21-be07-9caa3603a62e" providerId="ADAL" clId="{E888EDD0-B5A2-4A75-A308-23699449E576}" dt="2023-12-05T12:23:12.464" v="123" actId="26606"/>
          <ac:picMkLst>
            <pc:docMk/>
            <pc:sldMk cId="2157250394" sldId="271"/>
            <ac:picMk id="5" creationId="{F2086FE6-2965-96B0-3780-53CEE45EE63C}"/>
          </ac:picMkLst>
        </pc:picChg>
        <pc:picChg chg="add mod ord">
          <ac:chgData name="Vanipenta, Venkata Ravamma" userId="0b7e97f4-48ad-4d21-be07-9caa3603a62e" providerId="ADAL" clId="{E888EDD0-B5A2-4A75-A308-23699449E576}" dt="2023-12-05T12:23:12.464" v="123" actId="26606"/>
          <ac:picMkLst>
            <pc:docMk/>
            <pc:sldMk cId="2157250394" sldId="271"/>
            <ac:picMk id="7" creationId="{1CA1BA29-690B-ED68-012D-82514A88F42A}"/>
          </ac:picMkLst>
        </pc:picChg>
        <pc:picChg chg="add mod">
          <ac:chgData name="Vanipenta, Venkata Ravamma" userId="0b7e97f4-48ad-4d21-be07-9caa3603a62e" providerId="ADAL" clId="{E888EDD0-B5A2-4A75-A308-23699449E576}" dt="2023-12-05T12:23:12.464" v="123" actId="26606"/>
          <ac:picMkLst>
            <pc:docMk/>
            <pc:sldMk cId="2157250394" sldId="271"/>
            <ac:picMk id="9" creationId="{8ADFBA67-BC04-B7A7-09EA-83CED1973FDA}"/>
          </ac:picMkLst>
        </pc:picChg>
        <pc:picChg chg="add mod ord">
          <ac:chgData name="Vanipenta, Venkata Ravamma" userId="0b7e97f4-48ad-4d21-be07-9caa3603a62e" providerId="ADAL" clId="{E888EDD0-B5A2-4A75-A308-23699449E576}" dt="2023-12-05T12:23:12.464" v="123" actId="26606"/>
          <ac:picMkLst>
            <pc:docMk/>
            <pc:sldMk cId="2157250394" sldId="271"/>
            <ac:picMk id="11" creationId="{C6262888-69C0-7C25-DDEB-B48A5F8F4F23}"/>
          </ac:picMkLst>
        </pc:picChg>
        <pc:cxnChg chg="add del">
          <ac:chgData name="Vanipenta, Venkata Ravamma" userId="0b7e97f4-48ad-4d21-be07-9caa3603a62e" providerId="ADAL" clId="{E888EDD0-B5A2-4A75-A308-23699449E576}" dt="2023-12-05T12:23:12.464" v="123" actId="26606"/>
          <ac:cxnSpMkLst>
            <pc:docMk/>
            <pc:sldMk cId="2157250394" sldId="271"/>
            <ac:cxnSpMk id="19" creationId="{91B6081D-D3E8-4209-B85B-EB1C655A6272}"/>
          </ac:cxnSpMkLst>
        </pc:cxnChg>
        <pc:cxnChg chg="add del">
          <ac:chgData name="Vanipenta, Venkata Ravamma" userId="0b7e97f4-48ad-4d21-be07-9caa3603a62e" providerId="ADAL" clId="{E888EDD0-B5A2-4A75-A308-23699449E576}" dt="2023-12-05T12:23:12.464" v="123" actId="26606"/>
          <ac:cxnSpMkLst>
            <pc:docMk/>
            <pc:sldMk cId="2157250394" sldId="271"/>
            <ac:cxnSpMk id="21" creationId="{28CA55E4-1295-45C8-BA05-5A9E705B749A}"/>
          </ac:cxnSpMkLst>
        </pc:cxnChg>
        <pc:cxnChg chg="add del">
          <ac:chgData name="Vanipenta, Venkata Ravamma" userId="0b7e97f4-48ad-4d21-be07-9caa3603a62e" providerId="ADAL" clId="{E888EDD0-B5A2-4A75-A308-23699449E576}" dt="2023-12-05T12:23:12.464" v="123" actId="26606"/>
          <ac:cxnSpMkLst>
            <pc:docMk/>
            <pc:sldMk cId="2157250394" sldId="271"/>
            <ac:cxnSpMk id="23" creationId="{08C5794E-A9A1-4A23-AF68-C79A7822334C}"/>
          </ac:cxnSpMkLst>
        </pc:cxnChg>
        <pc:cxnChg chg="add del">
          <ac:chgData name="Vanipenta, Venkata Ravamma" userId="0b7e97f4-48ad-4d21-be07-9caa3603a62e" providerId="ADAL" clId="{E888EDD0-B5A2-4A75-A308-23699449E576}" dt="2023-12-05T12:23:12.460" v="122" actId="26606"/>
          <ac:cxnSpMkLst>
            <pc:docMk/>
            <pc:sldMk cId="2157250394" sldId="271"/>
            <ac:cxnSpMk id="28" creationId="{B817B4B8-5E01-4B44-BC25-876D56C12149}"/>
          </ac:cxnSpMkLst>
        </pc:cxnChg>
        <pc:cxnChg chg="add del">
          <ac:chgData name="Vanipenta, Venkata Ravamma" userId="0b7e97f4-48ad-4d21-be07-9caa3603a62e" providerId="ADAL" clId="{E888EDD0-B5A2-4A75-A308-23699449E576}" dt="2023-12-05T12:23:12.460" v="122" actId="26606"/>
          <ac:cxnSpMkLst>
            <pc:docMk/>
            <pc:sldMk cId="2157250394" sldId="271"/>
            <ac:cxnSpMk id="30" creationId="{D683D1A4-93E5-4A4D-B103-8223A220EB2B}"/>
          </ac:cxnSpMkLst>
        </pc:cxnChg>
        <pc:cxnChg chg="add del">
          <ac:chgData name="Vanipenta, Venkata Ravamma" userId="0b7e97f4-48ad-4d21-be07-9caa3603a62e" providerId="ADAL" clId="{E888EDD0-B5A2-4A75-A308-23699449E576}" dt="2023-12-05T12:23:12.460" v="122" actId="26606"/>
          <ac:cxnSpMkLst>
            <pc:docMk/>
            <pc:sldMk cId="2157250394" sldId="271"/>
            <ac:cxnSpMk id="32" creationId="{B0E8ABF4-C289-489E-BEFB-3077F9D9C773}"/>
          </ac:cxnSpMkLst>
        </pc:cxnChg>
        <pc:cxnChg chg="add del">
          <ac:chgData name="Vanipenta, Venkata Ravamma" userId="0b7e97f4-48ad-4d21-be07-9caa3603a62e" providerId="ADAL" clId="{E888EDD0-B5A2-4A75-A308-23699449E576}" dt="2023-12-05T12:23:12.460" v="122" actId="26606"/>
          <ac:cxnSpMkLst>
            <pc:docMk/>
            <pc:sldMk cId="2157250394" sldId="271"/>
            <ac:cxnSpMk id="34" creationId="{7989CFA0-35DD-4943-B365-488C66B9B192}"/>
          </ac:cxnSpMkLst>
        </pc:cxnChg>
        <pc:cxnChg chg="add del">
          <ac:chgData name="Vanipenta, Venkata Ravamma" userId="0b7e97f4-48ad-4d21-be07-9caa3603a62e" providerId="ADAL" clId="{E888EDD0-B5A2-4A75-A308-23699449E576}" dt="2023-12-05T12:23:12.460" v="122" actId="26606"/>
          <ac:cxnSpMkLst>
            <pc:docMk/>
            <pc:sldMk cId="2157250394" sldId="271"/>
            <ac:cxnSpMk id="36" creationId="{688AD040-1A2B-4FB4-A345-7B9F3E5ED9B0}"/>
          </ac:cxnSpMkLst>
        </pc:cxnChg>
        <pc:cxnChg chg="add del">
          <ac:chgData name="Vanipenta, Venkata Ravamma" userId="0b7e97f4-48ad-4d21-be07-9caa3603a62e" providerId="ADAL" clId="{E888EDD0-B5A2-4A75-A308-23699449E576}" dt="2023-12-05T12:23:12.460" v="122" actId="26606"/>
          <ac:cxnSpMkLst>
            <pc:docMk/>
            <pc:sldMk cId="2157250394" sldId="271"/>
            <ac:cxnSpMk id="38" creationId="{823B704A-724B-41D6-8F33-76939E727D2A}"/>
          </ac:cxnSpMkLst>
        </pc:cxnChg>
      </pc:sldChg>
      <pc:sldChg chg="addSp modSp mod setBg">
        <pc:chgData name="Vanipenta, Venkata Ravamma" userId="0b7e97f4-48ad-4d21-be07-9caa3603a62e" providerId="ADAL" clId="{E888EDD0-B5A2-4A75-A308-23699449E576}" dt="2023-12-05T12:26:08.298" v="128" actId="26606"/>
        <pc:sldMkLst>
          <pc:docMk/>
          <pc:sldMk cId="1295339960" sldId="272"/>
        </pc:sldMkLst>
        <pc:spChg chg="add">
          <ac:chgData name="Vanipenta, Venkata Ravamma" userId="0b7e97f4-48ad-4d21-be07-9caa3603a62e" providerId="ADAL" clId="{E888EDD0-B5A2-4A75-A308-23699449E576}" dt="2023-12-05T12:26:08.298" v="128" actId="26606"/>
          <ac:spMkLst>
            <pc:docMk/>
            <pc:sldMk cId="1295339960" sldId="272"/>
            <ac:spMk id="10" creationId="{A9F529C3-C941-49FD-8C67-82F134F64BDB}"/>
          </ac:spMkLst>
        </pc:spChg>
        <pc:spChg chg="add">
          <ac:chgData name="Vanipenta, Venkata Ravamma" userId="0b7e97f4-48ad-4d21-be07-9caa3603a62e" providerId="ADAL" clId="{E888EDD0-B5A2-4A75-A308-23699449E576}" dt="2023-12-05T12:26:08.298" v="128" actId="26606"/>
          <ac:spMkLst>
            <pc:docMk/>
            <pc:sldMk cId="1295339960" sldId="272"/>
            <ac:spMk id="12" creationId="{20586029-32A0-47E5-9AEC-AE3ABA6B94D0}"/>
          </ac:spMkLst>
        </pc:spChg>
        <pc:picChg chg="add mod ord">
          <ac:chgData name="Vanipenta, Venkata Ravamma" userId="0b7e97f4-48ad-4d21-be07-9caa3603a62e" providerId="ADAL" clId="{E888EDD0-B5A2-4A75-A308-23699449E576}" dt="2023-12-05T12:26:08.298" v="128" actId="26606"/>
          <ac:picMkLst>
            <pc:docMk/>
            <pc:sldMk cId="1295339960" sldId="272"/>
            <ac:picMk id="3" creationId="{D2DE247E-A349-72DD-420A-C30142B5772D}"/>
          </ac:picMkLst>
        </pc:picChg>
        <pc:picChg chg="add mod">
          <ac:chgData name="Vanipenta, Venkata Ravamma" userId="0b7e97f4-48ad-4d21-be07-9caa3603a62e" providerId="ADAL" clId="{E888EDD0-B5A2-4A75-A308-23699449E576}" dt="2023-12-05T12:26:08.298" v="128" actId="26606"/>
          <ac:picMkLst>
            <pc:docMk/>
            <pc:sldMk cId="1295339960" sldId="272"/>
            <ac:picMk id="5" creationId="{CD4AA9D3-B0CA-4C40-3B2B-F71C7C043944}"/>
          </ac:picMkLst>
        </pc:picChg>
        <pc:cxnChg chg="add">
          <ac:chgData name="Vanipenta, Venkata Ravamma" userId="0b7e97f4-48ad-4d21-be07-9caa3603a62e" providerId="ADAL" clId="{E888EDD0-B5A2-4A75-A308-23699449E576}" dt="2023-12-05T12:26:08.298" v="128" actId="26606"/>
          <ac:cxnSpMkLst>
            <pc:docMk/>
            <pc:sldMk cId="1295339960" sldId="272"/>
            <ac:cxnSpMk id="14" creationId="{8C730EAB-A532-4295-A302-FB4B90DB9F5E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5T12:38:51.457" v="143" actId="26606"/>
        <pc:sldMkLst>
          <pc:docMk/>
          <pc:sldMk cId="4085748016" sldId="273"/>
        </pc:sldMkLst>
        <pc:spChg chg="add del">
          <ac:chgData name="Vanipenta, Venkata Ravamma" userId="0b7e97f4-48ad-4d21-be07-9caa3603a62e" providerId="ADAL" clId="{E888EDD0-B5A2-4A75-A308-23699449E576}" dt="2023-12-05T12:32:59.087" v="133" actId="26606"/>
          <ac:spMkLst>
            <pc:docMk/>
            <pc:sldMk cId="4085748016" sldId="273"/>
            <ac:spMk id="10" creationId="{69D184B2-2226-4E31-BCCB-444330767440}"/>
          </ac:spMkLst>
        </pc:spChg>
        <pc:spChg chg="add del">
          <ac:chgData name="Vanipenta, Venkata Ravamma" userId="0b7e97f4-48ad-4d21-be07-9caa3603a62e" providerId="ADAL" clId="{E888EDD0-B5A2-4A75-A308-23699449E576}" dt="2023-12-05T12:32:59.087" v="133" actId="26606"/>
          <ac:spMkLst>
            <pc:docMk/>
            <pc:sldMk cId="4085748016" sldId="273"/>
            <ac:spMk id="12" creationId="{1AC4D4E3-486A-464A-8EC8-D44881097267}"/>
          </ac:spMkLst>
        </pc:spChg>
        <pc:spChg chg="add del">
          <ac:chgData name="Vanipenta, Venkata Ravamma" userId="0b7e97f4-48ad-4d21-be07-9caa3603a62e" providerId="ADAL" clId="{E888EDD0-B5A2-4A75-A308-23699449E576}" dt="2023-12-05T12:32:59.087" v="133" actId="26606"/>
          <ac:spMkLst>
            <pc:docMk/>
            <pc:sldMk cId="4085748016" sldId="273"/>
            <ac:spMk id="14" creationId="{864DE13E-58EB-4475-B79C-0D4FC651239B}"/>
          </ac:spMkLst>
        </pc:spChg>
        <pc:spChg chg="add del">
          <ac:chgData name="Vanipenta, Venkata Ravamma" userId="0b7e97f4-48ad-4d21-be07-9caa3603a62e" providerId="ADAL" clId="{E888EDD0-B5A2-4A75-A308-23699449E576}" dt="2023-12-05T12:36:25.531" v="135" actId="26606"/>
          <ac:spMkLst>
            <pc:docMk/>
            <pc:sldMk cId="4085748016" sldId="273"/>
            <ac:spMk id="21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5T12:36:25.531" v="135" actId="26606"/>
          <ac:spMkLst>
            <pc:docMk/>
            <pc:sldMk cId="4085748016" sldId="273"/>
            <ac:spMk id="23" creationId="{4E8A7552-20E1-4F34-ADAB-C1DB6634D47E}"/>
          </ac:spMkLst>
        </pc:spChg>
        <pc:spChg chg="add del">
          <ac:chgData name="Vanipenta, Venkata Ravamma" userId="0b7e97f4-48ad-4d21-be07-9caa3603a62e" providerId="ADAL" clId="{E888EDD0-B5A2-4A75-A308-23699449E576}" dt="2023-12-05T12:37:12.548" v="140" actId="26606"/>
          <ac:spMkLst>
            <pc:docMk/>
            <pc:sldMk cId="4085748016" sldId="273"/>
            <ac:spMk id="28" creationId="{417CDA24-35F8-4540-8C52-3096D6D94949}"/>
          </ac:spMkLst>
        </pc:spChg>
        <pc:spChg chg="add del">
          <ac:chgData name="Vanipenta, Venkata Ravamma" userId="0b7e97f4-48ad-4d21-be07-9caa3603a62e" providerId="ADAL" clId="{E888EDD0-B5A2-4A75-A308-23699449E576}" dt="2023-12-05T12:37:12.548" v="140" actId="26606"/>
          <ac:spMkLst>
            <pc:docMk/>
            <pc:sldMk cId="4085748016" sldId="273"/>
            <ac:spMk id="30" creationId="{8658BFE0-4E65-4174-9C75-687C94E88273}"/>
          </ac:spMkLst>
        </pc:spChg>
        <pc:spChg chg="add del">
          <ac:chgData name="Vanipenta, Venkata Ravamma" userId="0b7e97f4-48ad-4d21-be07-9caa3603a62e" providerId="ADAL" clId="{E888EDD0-B5A2-4A75-A308-23699449E576}" dt="2023-12-05T12:37:12.548" v="140" actId="26606"/>
          <ac:spMkLst>
            <pc:docMk/>
            <pc:sldMk cId="4085748016" sldId="273"/>
            <ac:spMk id="32" creationId="{FA75DFED-A0C1-4A83-BE1D-0271C1826EF6}"/>
          </ac:spMkLst>
        </pc:spChg>
        <pc:spChg chg="add del">
          <ac:chgData name="Vanipenta, Venkata Ravamma" userId="0b7e97f4-48ad-4d21-be07-9caa3603a62e" providerId="ADAL" clId="{E888EDD0-B5A2-4A75-A308-23699449E576}" dt="2023-12-05T12:38:51.457" v="143" actId="26606"/>
          <ac:spMkLst>
            <pc:docMk/>
            <pc:sldMk cId="4085748016" sldId="273"/>
            <ac:spMk id="37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5T12:38:51.457" v="143" actId="26606"/>
          <ac:spMkLst>
            <pc:docMk/>
            <pc:sldMk cId="4085748016" sldId="273"/>
            <ac:spMk id="39" creationId="{4E8A7552-20E1-4F34-ADAB-C1DB6634D47E}"/>
          </ac:spMkLst>
        </pc:spChg>
        <pc:spChg chg="add">
          <ac:chgData name="Vanipenta, Venkata Ravamma" userId="0b7e97f4-48ad-4d21-be07-9caa3603a62e" providerId="ADAL" clId="{E888EDD0-B5A2-4A75-A308-23699449E576}" dt="2023-12-05T12:38:51.457" v="143" actId="26606"/>
          <ac:spMkLst>
            <pc:docMk/>
            <pc:sldMk cId="4085748016" sldId="273"/>
            <ac:spMk id="44" creationId="{417CDA24-35F8-4540-8C52-3096D6D94949}"/>
          </ac:spMkLst>
        </pc:spChg>
        <pc:spChg chg="add">
          <ac:chgData name="Vanipenta, Venkata Ravamma" userId="0b7e97f4-48ad-4d21-be07-9caa3603a62e" providerId="ADAL" clId="{E888EDD0-B5A2-4A75-A308-23699449E576}" dt="2023-12-05T12:38:51.457" v="143" actId="26606"/>
          <ac:spMkLst>
            <pc:docMk/>
            <pc:sldMk cId="4085748016" sldId="273"/>
            <ac:spMk id="46" creationId="{8658BFE0-4E65-4174-9C75-687C94E88273}"/>
          </ac:spMkLst>
        </pc:spChg>
        <pc:spChg chg="add">
          <ac:chgData name="Vanipenta, Venkata Ravamma" userId="0b7e97f4-48ad-4d21-be07-9caa3603a62e" providerId="ADAL" clId="{E888EDD0-B5A2-4A75-A308-23699449E576}" dt="2023-12-05T12:38:51.457" v="143" actId="26606"/>
          <ac:spMkLst>
            <pc:docMk/>
            <pc:sldMk cId="4085748016" sldId="273"/>
            <ac:spMk id="48" creationId="{FA75DFED-A0C1-4A83-BE1D-0271C1826EF6}"/>
          </ac:spMkLst>
        </pc:spChg>
        <pc:picChg chg="add mod">
          <ac:chgData name="Vanipenta, Venkata Ravamma" userId="0b7e97f4-48ad-4d21-be07-9caa3603a62e" providerId="ADAL" clId="{E888EDD0-B5A2-4A75-A308-23699449E576}" dt="2023-12-05T12:32:59.087" v="133" actId="26606"/>
          <ac:picMkLst>
            <pc:docMk/>
            <pc:sldMk cId="4085748016" sldId="273"/>
            <ac:picMk id="3" creationId="{CA08E2DC-B9FB-995A-EC78-03EC7E418E5D}"/>
          </ac:picMkLst>
        </pc:picChg>
        <pc:picChg chg="add mod ord">
          <ac:chgData name="Vanipenta, Venkata Ravamma" userId="0b7e97f4-48ad-4d21-be07-9caa3603a62e" providerId="ADAL" clId="{E888EDD0-B5A2-4A75-A308-23699449E576}" dt="2023-12-05T12:38:51.457" v="143" actId="26606"/>
          <ac:picMkLst>
            <pc:docMk/>
            <pc:sldMk cId="4085748016" sldId="273"/>
            <ac:picMk id="5" creationId="{B10C0B16-012B-CFCE-8B11-F286588B8CF4}"/>
          </ac:picMkLst>
        </pc:picChg>
        <pc:picChg chg="add del mod">
          <ac:chgData name="Vanipenta, Venkata Ravamma" userId="0b7e97f4-48ad-4d21-be07-9caa3603a62e" providerId="ADAL" clId="{E888EDD0-B5A2-4A75-A308-23699449E576}" dt="2023-12-05T12:36:35.602" v="137" actId="478"/>
          <ac:picMkLst>
            <pc:docMk/>
            <pc:sldMk cId="4085748016" sldId="273"/>
            <ac:picMk id="7" creationId="{F1C249BF-7D64-FD67-6738-C7DF80C7FC49}"/>
          </ac:picMkLst>
        </pc:picChg>
        <pc:picChg chg="add del mod">
          <ac:chgData name="Vanipenta, Venkata Ravamma" userId="0b7e97f4-48ad-4d21-be07-9caa3603a62e" providerId="ADAL" clId="{E888EDD0-B5A2-4A75-A308-23699449E576}" dt="2023-12-05T12:37:08.762" v="138" actId="478"/>
          <ac:picMkLst>
            <pc:docMk/>
            <pc:sldMk cId="4085748016" sldId="273"/>
            <ac:picMk id="9" creationId="{B77A8000-6213-19AB-1066-E79CFD1FC5C1}"/>
          </ac:picMkLst>
        </pc:picChg>
        <pc:picChg chg="add mod">
          <ac:chgData name="Vanipenta, Venkata Ravamma" userId="0b7e97f4-48ad-4d21-be07-9caa3603a62e" providerId="ADAL" clId="{E888EDD0-B5A2-4A75-A308-23699449E576}" dt="2023-12-05T12:38:51.457" v="143" actId="26606"/>
          <ac:picMkLst>
            <pc:docMk/>
            <pc:sldMk cId="4085748016" sldId="273"/>
            <ac:picMk id="13" creationId="{E109911E-93BB-3510-3C3F-E6DCA5D147DD}"/>
          </ac:picMkLst>
        </pc:picChg>
        <pc:picChg chg="add mod">
          <ac:chgData name="Vanipenta, Venkata Ravamma" userId="0b7e97f4-48ad-4d21-be07-9caa3603a62e" providerId="ADAL" clId="{E888EDD0-B5A2-4A75-A308-23699449E576}" dt="2023-12-05T12:38:51.457" v="143" actId="26606"/>
          <ac:picMkLst>
            <pc:docMk/>
            <pc:sldMk cId="4085748016" sldId="273"/>
            <ac:picMk id="17" creationId="{CBF4A32C-45E9-F96F-A67E-FAA4028D8494}"/>
          </ac:picMkLst>
        </pc:picChg>
        <pc:cxnChg chg="add del">
          <ac:chgData name="Vanipenta, Venkata Ravamma" userId="0b7e97f4-48ad-4d21-be07-9caa3603a62e" providerId="ADAL" clId="{E888EDD0-B5A2-4A75-A308-23699449E576}" dt="2023-12-05T12:32:59.087" v="133" actId="26606"/>
          <ac:cxnSpMkLst>
            <pc:docMk/>
            <pc:sldMk cId="4085748016" sldId="273"/>
            <ac:cxnSpMk id="16" creationId="{02E9B2EE-76CA-47F3-9977-3F2FCB7FD252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6T14:36:09.231" v="150" actId="26606"/>
        <pc:sldMkLst>
          <pc:docMk/>
          <pc:sldMk cId="2306143853" sldId="274"/>
        </pc:sldMkLst>
        <pc:spChg chg="add del">
          <ac:chgData name="Vanipenta, Venkata Ravamma" userId="0b7e97f4-48ad-4d21-be07-9caa3603a62e" providerId="ADAL" clId="{E888EDD0-B5A2-4A75-A308-23699449E576}" dt="2023-12-06T14:36:09.231" v="150" actId="26606"/>
          <ac:spMkLst>
            <pc:docMk/>
            <pc:sldMk cId="2306143853" sldId="274"/>
            <ac:spMk id="11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6T14:36:09.231" v="150" actId="26606"/>
          <ac:spMkLst>
            <pc:docMk/>
            <pc:sldMk cId="2306143853" sldId="274"/>
            <ac:spMk id="13" creationId="{4E8A7552-20E1-4F34-ADAB-C1DB6634D47E}"/>
          </ac:spMkLst>
        </pc:spChg>
        <pc:picChg chg="add mod ord">
          <ac:chgData name="Vanipenta, Venkata Ravamma" userId="0b7e97f4-48ad-4d21-be07-9caa3603a62e" providerId="ADAL" clId="{E888EDD0-B5A2-4A75-A308-23699449E576}" dt="2023-12-06T14:36:09.231" v="150" actId="26606"/>
          <ac:picMkLst>
            <pc:docMk/>
            <pc:sldMk cId="2306143853" sldId="274"/>
            <ac:picMk id="3" creationId="{E5C93655-E8E8-33D3-54E1-8CF5A513EE65}"/>
          </ac:picMkLst>
        </pc:picChg>
        <pc:picChg chg="add mod">
          <ac:chgData name="Vanipenta, Venkata Ravamma" userId="0b7e97f4-48ad-4d21-be07-9caa3603a62e" providerId="ADAL" clId="{E888EDD0-B5A2-4A75-A308-23699449E576}" dt="2023-12-06T14:36:09.231" v="150" actId="26606"/>
          <ac:picMkLst>
            <pc:docMk/>
            <pc:sldMk cId="2306143853" sldId="274"/>
            <ac:picMk id="4" creationId="{BF11086C-A098-C044-1A3A-711081432913}"/>
          </ac:picMkLst>
        </pc:picChg>
        <pc:picChg chg="add mod ord">
          <ac:chgData name="Vanipenta, Venkata Ravamma" userId="0b7e97f4-48ad-4d21-be07-9caa3603a62e" providerId="ADAL" clId="{E888EDD0-B5A2-4A75-A308-23699449E576}" dt="2023-12-06T14:36:09.231" v="150" actId="26606"/>
          <ac:picMkLst>
            <pc:docMk/>
            <pc:sldMk cId="2306143853" sldId="274"/>
            <ac:picMk id="6" creationId="{9D93B519-9620-048B-F308-40887AA917B4}"/>
          </ac:picMkLst>
        </pc:picChg>
        <pc:picChg chg="add mod">
          <ac:chgData name="Vanipenta, Venkata Ravamma" userId="0b7e97f4-48ad-4d21-be07-9caa3603a62e" providerId="ADAL" clId="{E888EDD0-B5A2-4A75-A308-23699449E576}" dt="2023-12-06T14:36:09.231" v="150" actId="26606"/>
          <ac:picMkLst>
            <pc:docMk/>
            <pc:sldMk cId="2306143853" sldId="274"/>
            <ac:picMk id="8" creationId="{C5DDCA94-85EA-65F1-F41B-0CC87EBDD122}"/>
          </ac:picMkLst>
        </pc:picChg>
        <pc:picChg chg="add mod">
          <ac:chgData name="Vanipenta, Venkata Ravamma" userId="0b7e97f4-48ad-4d21-be07-9caa3603a62e" providerId="ADAL" clId="{E888EDD0-B5A2-4A75-A308-23699449E576}" dt="2023-12-06T14:36:09.231" v="150" actId="26606"/>
          <ac:picMkLst>
            <pc:docMk/>
            <pc:sldMk cId="2306143853" sldId="274"/>
            <ac:picMk id="10" creationId="{E9C8C134-8984-C988-C743-9A5B02FD9366}"/>
          </ac:picMkLst>
        </pc:picChg>
        <pc:cxnChg chg="add">
          <ac:chgData name="Vanipenta, Venkata Ravamma" userId="0b7e97f4-48ad-4d21-be07-9caa3603a62e" providerId="ADAL" clId="{E888EDD0-B5A2-4A75-A308-23699449E576}" dt="2023-12-06T14:36:09.231" v="150" actId="26606"/>
          <ac:cxnSpMkLst>
            <pc:docMk/>
            <pc:sldMk cId="2306143853" sldId="274"/>
            <ac:cxnSpMk id="18" creationId="{B817B4B8-5E01-4B44-BC25-876D56C12149}"/>
          </ac:cxnSpMkLst>
        </pc:cxnChg>
        <pc:cxnChg chg="add">
          <ac:chgData name="Vanipenta, Venkata Ravamma" userId="0b7e97f4-48ad-4d21-be07-9caa3603a62e" providerId="ADAL" clId="{E888EDD0-B5A2-4A75-A308-23699449E576}" dt="2023-12-06T14:36:09.231" v="150" actId="26606"/>
          <ac:cxnSpMkLst>
            <pc:docMk/>
            <pc:sldMk cId="2306143853" sldId="274"/>
            <ac:cxnSpMk id="20" creationId="{D683D1A4-93E5-4A4D-B103-8223A220EB2B}"/>
          </ac:cxnSpMkLst>
        </pc:cxnChg>
        <pc:cxnChg chg="add">
          <ac:chgData name="Vanipenta, Venkata Ravamma" userId="0b7e97f4-48ad-4d21-be07-9caa3603a62e" providerId="ADAL" clId="{E888EDD0-B5A2-4A75-A308-23699449E576}" dt="2023-12-06T14:36:09.231" v="150" actId="26606"/>
          <ac:cxnSpMkLst>
            <pc:docMk/>
            <pc:sldMk cId="2306143853" sldId="274"/>
            <ac:cxnSpMk id="22" creationId="{B0E8ABF4-C289-489E-BEFB-3077F9D9C773}"/>
          </ac:cxnSpMkLst>
        </pc:cxnChg>
        <pc:cxnChg chg="add">
          <ac:chgData name="Vanipenta, Venkata Ravamma" userId="0b7e97f4-48ad-4d21-be07-9caa3603a62e" providerId="ADAL" clId="{E888EDD0-B5A2-4A75-A308-23699449E576}" dt="2023-12-06T14:36:09.231" v="150" actId="26606"/>
          <ac:cxnSpMkLst>
            <pc:docMk/>
            <pc:sldMk cId="2306143853" sldId="274"/>
            <ac:cxnSpMk id="24" creationId="{7989CFA0-35DD-4943-B365-488C66B9B192}"/>
          </ac:cxnSpMkLst>
        </pc:cxnChg>
        <pc:cxnChg chg="add">
          <ac:chgData name="Vanipenta, Venkata Ravamma" userId="0b7e97f4-48ad-4d21-be07-9caa3603a62e" providerId="ADAL" clId="{E888EDD0-B5A2-4A75-A308-23699449E576}" dt="2023-12-06T14:36:09.231" v="150" actId="26606"/>
          <ac:cxnSpMkLst>
            <pc:docMk/>
            <pc:sldMk cId="2306143853" sldId="274"/>
            <ac:cxnSpMk id="26" creationId="{688AD040-1A2B-4FB4-A345-7B9F3E5ED9B0}"/>
          </ac:cxnSpMkLst>
        </pc:cxnChg>
        <pc:cxnChg chg="add">
          <ac:chgData name="Vanipenta, Venkata Ravamma" userId="0b7e97f4-48ad-4d21-be07-9caa3603a62e" providerId="ADAL" clId="{E888EDD0-B5A2-4A75-A308-23699449E576}" dt="2023-12-06T14:36:09.231" v="150" actId="26606"/>
          <ac:cxnSpMkLst>
            <pc:docMk/>
            <pc:sldMk cId="2306143853" sldId="274"/>
            <ac:cxnSpMk id="28" creationId="{823B704A-724B-41D6-8F33-76939E727D2A}"/>
          </ac:cxnSpMkLst>
        </pc:cxnChg>
      </pc:sldChg>
      <pc:sldChg chg="addSp mod">
        <pc:chgData name="Vanipenta, Venkata Ravamma" userId="0b7e97f4-48ad-4d21-be07-9caa3603a62e" providerId="ADAL" clId="{E888EDD0-B5A2-4A75-A308-23699449E576}" dt="2023-12-06T14:38:05.572" v="151" actId="22"/>
        <pc:sldMkLst>
          <pc:docMk/>
          <pc:sldMk cId="1895105626" sldId="275"/>
        </pc:sldMkLst>
        <pc:picChg chg="add">
          <ac:chgData name="Vanipenta, Venkata Ravamma" userId="0b7e97f4-48ad-4d21-be07-9caa3603a62e" providerId="ADAL" clId="{E888EDD0-B5A2-4A75-A308-23699449E576}" dt="2023-12-06T14:38:05.572" v="151" actId="22"/>
          <ac:picMkLst>
            <pc:docMk/>
            <pc:sldMk cId="1895105626" sldId="275"/>
            <ac:picMk id="3" creationId="{EB6F1036-4EDE-FC43-F0F4-930A04E718D4}"/>
          </ac:picMkLst>
        </pc:picChg>
      </pc:sldChg>
      <pc:sldChg chg="addSp delSp modSp mod setBg">
        <pc:chgData name="Vanipenta, Venkata Ravamma" userId="0b7e97f4-48ad-4d21-be07-9caa3603a62e" providerId="ADAL" clId="{E888EDD0-B5A2-4A75-A308-23699449E576}" dt="2023-12-06T15:13:03.606" v="170" actId="478"/>
        <pc:sldMkLst>
          <pc:docMk/>
          <pc:sldMk cId="1725414492" sldId="276"/>
        </pc:sldMkLst>
        <pc:spChg chg="add del">
          <ac:chgData name="Vanipenta, Venkata Ravamma" userId="0b7e97f4-48ad-4d21-be07-9caa3603a62e" providerId="ADAL" clId="{E888EDD0-B5A2-4A75-A308-23699449E576}" dt="2023-12-06T15:09:15.740" v="168" actId="26606"/>
          <ac:spMkLst>
            <pc:docMk/>
            <pc:sldMk cId="1725414492" sldId="276"/>
            <ac:spMk id="12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6T15:09:15.740" v="168" actId="26606"/>
          <ac:spMkLst>
            <pc:docMk/>
            <pc:sldMk cId="1725414492" sldId="276"/>
            <ac:spMk id="14" creationId="{4E8A7552-20E1-4F34-ADAB-C1DB6634D47E}"/>
          </ac:spMkLst>
        </pc:spChg>
        <pc:spChg chg="add">
          <ac:chgData name="Vanipenta, Venkata Ravamma" userId="0b7e97f4-48ad-4d21-be07-9caa3603a62e" providerId="ADAL" clId="{E888EDD0-B5A2-4A75-A308-23699449E576}" dt="2023-12-06T15:09:15.740" v="168" actId="26606"/>
          <ac:spMkLst>
            <pc:docMk/>
            <pc:sldMk cId="1725414492" sldId="276"/>
            <ac:spMk id="19" creationId="{417CDA24-35F8-4540-8C52-3096D6D94949}"/>
          </ac:spMkLst>
        </pc:spChg>
        <pc:spChg chg="add">
          <ac:chgData name="Vanipenta, Venkata Ravamma" userId="0b7e97f4-48ad-4d21-be07-9caa3603a62e" providerId="ADAL" clId="{E888EDD0-B5A2-4A75-A308-23699449E576}" dt="2023-12-06T15:09:15.740" v="168" actId="26606"/>
          <ac:spMkLst>
            <pc:docMk/>
            <pc:sldMk cId="1725414492" sldId="276"/>
            <ac:spMk id="21" creationId="{8658BFE0-4E65-4174-9C75-687C94E88273}"/>
          </ac:spMkLst>
        </pc:spChg>
        <pc:spChg chg="add">
          <ac:chgData name="Vanipenta, Venkata Ravamma" userId="0b7e97f4-48ad-4d21-be07-9caa3603a62e" providerId="ADAL" clId="{E888EDD0-B5A2-4A75-A308-23699449E576}" dt="2023-12-06T15:09:15.740" v="168" actId="26606"/>
          <ac:spMkLst>
            <pc:docMk/>
            <pc:sldMk cId="1725414492" sldId="276"/>
            <ac:spMk id="23" creationId="{FA75DFED-A0C1-4A83-BE1D-0271C1826EF6}"/>
          </ac:spMkLst>
        </pc:spChg>
        <pc:picChg chg="add mod">
          <ac:chgData name="Vanipenta, Venkata Ravamma" userId="0b7e97f4-48ad-4d21-be07-9caa3603a62e" providerId="ADAL" clId="{E888EDD0-B5A2-4A75-A308-23699449E576}" dt="2023-12-06T15:08:22.750" v="166" actId="26606"/>
          <ac:picMkLst>
            <pc:docMk/>
            <pc:sldMk cId="1725414492" sldId="276"/>
            <ac:picMk id="3" creationId="{ACEF76EE-1B4A-BF56-ED65-EF1C0EC0922B}"/>
          </ac:picMkLst>
        </pc:picChg>
        <pc:picChg chg="add mod">
          <ac:chgData name="Vanipenta, Venkata Ravamma" userId="0b7e97f4-48ad-4d21-be07-9caa3603a62e" providerId="ADAL" clId="{E888EDD0-B5A2-4A75-A308-23699449E576}" dt="2023-12-06T15:08:22.750" v="166" actId="26606"/>
          <ac:picMkLst>
            <pc:docMk/>
            <pc:sldMk cId="1725414492" sldId="276"/>
            <ac:picMk id="5" creationId="{5D64A7CA-3ECF-7F8E-37D7-C492DE49446F}"/>
          </ac:picMkLst>
        </pc:picChg>
        <pc:picChg chg="add mod">
          <ac:chgData name="Vanipenta, Venkata Ravamma" userId="0b7e97f4-48ad-4d21-be07-9caa3603a62e" providerId="ADAL" clId="{E888EDD0-B5A2-4A75-A308-23699449E576}" dt="2023-12-06T15:09:15.740" v="168" actId="26606"/>
          <ac:picMkLst>
            <pc:docMk/>
            <pc:sldMk cId="1725414492" sldId="276"/>
            <ac:picMk id="7" creationId="{F2690631-E061-44E1-CCB9-0D811764D8D3}"/>
          </ac:picMkLst>
        </pc:picChg>
        <pc:picChg chg="add mod ord">
          <ac:chgData name="Vanipenta, Venkata Ravamma" userId="0b7e97f4-48ad-4d21-be07-9caa3603a62e" providerId="ADAL" clId="{E888EDD0-B5A2-4A75-A308-23699449E576}" dt="2023-12-06T15:09:15.740" v="168" actId="26606"/>
          <ac:picMkLst>
            <pc:docMk/>
            <pc:sldMk cId="1725414492" sldId="276"/>
            <ac:picMk id="9" creationId="{0DEED742-8D75-BA4E-3CFF-BB5BC24DE8BF}"/>
          </ac:picMkLst>
        </pc:picChg>
        <pc:picChg chg="add del">
          <ac:chgData name="Vanipenta, Venkata Ravamma" userId="0b7e97f4-48ad-4d21-be07-9caa3603a62e" providerId="ADAL" clId="{E888EDD0-B5A2-4A75-A308-23699449E576}" dt="2023-12-06T15:13:03.606" v="170" actId="478"/>
          <ac:picMkLst>
            <pc:docMk/>
            <pc:sldMk cId="1725414492" sldId="276"/>
            <ac:picMk id="11" creationId="{918F15EA-097A-BF18-BF05-702F6119D5AD}"/>
          </ac:picMkLst>
        </pc:picChg>
      </pc:sldChg>
      <pc:sldChg chg="addSp modSp mod setBg">
        <pc:chgData name="Vanipenta, Venkata Ravamma" userId="0b7e97f4-48ad-4d21-be07-9caa3603a62e" providerId="ADAL" clId="{E888EDD0-B5A2-4A75-A308-23699449E576}" dt="2023-12-06T15:17:05.011" v="175" actId="26606"/>
        <pc:sldMkLst>
          <pc:docMk/>
          <pc:sldMk cId="2959112507" sldId="277"/>
        </pc:sldMkLst>
        <pc:spChg chg="add">
          <ac:chgData name="Vanipenta, Venkata Ravamma" userId="0b7e97f4-48ad-4d21-be07-9caa3603a62e" providerId="ADAL" clId="{E888EDD0-B5A2-4A75-A308-23699449E576}" dt="2023-12-06T15:17:05.011" v="175" actId="26606"/>
          <ac:spMkLst>
            <pc:docMk/>
            <pc:sldMk cId="2959112507" sldId="277"/>
            <ac:spMk id="12" creationId="{262ABC4B-37D8-4218-BDD8-6DF6A00C0C80}"/>
          </ac:spMkLst>
        </pc:spChg>
        <pc:picChg chg="add mod">
          <ac:chgData name="Vanipenta, Venkata Ravamma" userId="0b7e97f4-48ad-4d21-be07-9caa3603a62e" providerId="ADAL" clId="{E888EDD0-B5A2-4A75-A308-23699449E576}" dt="2023-12-06T15:17:05.011" v="175" actId="26606"/>
          <ac:picMkLst>
            <pc:docMk/>
            <pc:sldMk cId="2959112507" sldId="277"/>
            <ac:picMk id="3" creationId="{CF1C3BC2-DA5B-FCB1-420A-504419401BD6}"/>
          </ac:picMkLst>
        </pc:picChg>
        <pc:picChg chg="add mod">
          <ac:chgData name="Vanipenta, Venkata Ravamma" userId="0b7e97f4-48ad-4d21-be07-9caa3603a62e" providerId="ADAL" clId="{E888EDD0-B5A2-4A75-A308-23699449E576}" dt="2023-12-06T15:17:05.011" v="175" actId="26606"/>
          <ac:picMkLst>
            <pc:docMk/>
            <pc:sldMk cId="2959112507" sldId="277"/>
            <ac:picMk id="5" creationId="{DB487FBF-0FBC-CCAE-1ECC-E880A3397911}"/>
          </ac:picMkLst>
        </pc:picChg>
        <pc:picChg chg="add mod">
          <ac:chgData name="Vanipenta, Venkata Ravamma" userId="0b7e97f4-48ad-4d21-be07-9caa3603a62e" providerId="ADAL" clId="{E888EDD0-B5A2-4A75-A308-23699449E576}" dt="2023-12-06T15:17:05.011" v="175" actId="26606"/>
          <ac:picMkLst>
            <pc:docMk/>
            <pc:sldMk cId="2959112507" sldId="277"/>
            <ac:picMk id="7" creationId="{A4F38E62-B969-0733-95BB-CA7233C58246}"/>
          </ac:picMkLst>
        </pc:picChg>
      </pc:sldChg>
      <pc:sldChg chg="addSp modSp mod setBg">
        <pc:chgData name="Vanipenta, Venkata Ravamma" userId="0b7e97f4-48ad-4d21-be07-9caa3603a62e" providerId="ADAL" clId="{E888EDD0-B5A2-4A75-A308-23699449E576}" dt="2023-12-06T15:35:56.263" v="186" actId="27614"/>
        <pc:sldMkLst>
          <pc:docMk/>
          <pc:sldMk cId="1403022125" sldId="278"/>
        </pc:sldMkLst>
        <pc:spChg chg="add">
          <ac:chgData name="Vanipenta, Venkata Ravamma" userId="0b7e97f4-48ad-4d21-be07-9caa3603a62e" providerId="ADAL" clId="{E888EDD0-B5A2-4A75-A308-23699449E576}" dt="2023-12-06T15:35:51.453" v="184" actId="26606"/>
          <ac:spMkLst>
            <pc:docMk/>
            <pc:sldMk cId="1403022125" sldId="278"/>
            <ac:spMk id="10" creationId="{A9F529C3-C941-49FD-8C67-82F134F64BDB}"/>
          </ac:spMkLst>
        </pc:spChg>
        <pc:spChg chg="add">
          <ac:chgData name="Vanipenta, Venkata Ravamma" userId="0b7e97f4-48ad-4d21-be07-9caa3603a62e" providerId="ADAL" clId="{E888EDD0-B5A2-4A75-A308-23699449E576}" dt="2023-12-06T15:35:51.453" v="184" actId="26606"/>
          <ac:spMkLst>
            <pc:docMk/>
            <pc:sldMk cId="1403022125" sldId="278"/>
            <ac:spMk id="12" creationId="{20586029-32A0-47E5-9AEC-AE3ABA6B94D0}"/>
          </ac:spMkLst>
        </pc:spChg>
        <pc:picChg chg="add mod ord">
          <ac:chgData name="Vanipenta, Venkata Ravamma" userId="0b7e97f4-48ad-4d21-be07-9caa3603a62e" providerId="ADAL" clId="{E888EDD0-B5A2-4A75-A308-23699449E576}" dt="2023-12-06T15:35:56.030" v="185" actId="27614"/>
          <ac:picMkLst>
            <pc:docMk/>
            <pc:sldMk cId="1403022125" sldId="278"/>
            <ac:picMk id="3" creationId="{51910E1D-BD19-DC37-01A6-C5BC8E620ED9}"/>
          </ac:picMkLst>
        </pc:picChg>
        <pc:picChg chg="add mod">
          <ac:chgData name="Vanipenta, Venkata Ravamma" userId="0b7e97f4-48ad-4d21-be07-9caa3603a62e" providerId="ADAL" clId="{E888EDD0-B5A2-4A75-A308-23699449E576}" dt="2023-12-06T15:35:56.263" v="186" actId="27614"/>
          <ac:picMkLst>
            <pc:docMk/>
            <pc:sldMk cId="1403022125" sldId="278"/>
            <ac:picMk id="5" creationId="{40A4E260-AEE1-7D4A-AAA4-063F234D7159}"/>
          </ac:picMkLst>
        </pc:picChg>
        <pc:cxnChg chg="add">
          <ac:chgData name="Vanipenta, Venkata Ravamma" userId="0b7e97f4-48ad-4d21-be07-9caa3603a62e" providerId="ADAL" clId="{E888EDD0-B5A2-4A75-A308-23699449E576}" dt="2023-12-06T15:35:51.453" v="184" actId="26606"/>
          <ac:cxnSpMkLst>
            <pc:docMk/>
            <pc:sldMk cId="1403022125" sldId="278"/>
            <ac:cxnSpMk id="14" creationId="{8C730EAB-A532-4295-A302-FB4B90DB9F5E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6T15:44:42.588" v="192" actId="26606"/>
        <pc:sldMkLst>
          <pc:docMk/>
          <pc:sldMk cId="295329116" sldId="279"/>
        </pc:sldMkLst>
        <pc:spChg chg="add del">
          <ac:chgData name="Vanipenta, Venkata Ravamma" userId="0b7e97f4-48ad-4d21-be07-9caa3603a62e" providerId="ADAL" clId="{E888EDD0-B5A2-4A75-A308-23699449E576}" dt="2023-12-06T15:44:42.585" v="191" actId="26606"/>
          <ac:spMkLst>
            <pc:docMk/>
            <pc:sldMk cId="295329116" sldId="279"/>
            <ac:spMk id="12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6T15:44:42.585" v="191" actId="26606"/>
          <ac:spMkLst>
            <pc:docMk/>
            <pc:sldMk cId="295329116" sldId="279"/>
            <ac:spMk id="14" creationId="{4E8A7552-20E1-4F34-ADAB-C1DB6634D47E}"/>
          </ac:spMkLst>
        </pc:spChg>
        <pc:picChg chg="add mod">
          <ac:chgData name="Vanipenta, Venkata Ravamma" userId="0b7e97f4-48ad-4d21-be07-9caa3603a62e" providerId="ADAL" clId="{E888EDD0-B5A2-4A75-A308-23699449E576}" dt="2023-12-06T15:44:42.588" v="192" actId="26606"/>
          <ac:picMkLst>
            <pc:docMk/>
            <pc:sldMk cId="295329116" sldId="279"/>
            <ac:picMk id="3" creationId="{7992BF61-FFED-B56B-9303-0940B9CEE3EA}"/>
          </ac:picMkLst>
        </pc:picChg>
        <pc:picChg chg="add mod ord">
          <ac:chgData name="Vanipenta, Venkata Ravamma" userId="0b7e97f4-48ad-4d21-be07-9caa3603a62e" providerId="ADAL" clId="{E888EDD0-B5A2-4A75-A308-23699449E576}" dt="2023-12-06T15:44:42.588" v="192" actId="26606"/>
          <ac:picMkLst>
            <pc:docMk/>
            <pc:sldMk cId="295329116" sldId="279"/>
            <ac:picMk id="5" creationId="{52DFA4B7-F08F-63BE-3AC7-8F29CCD8A115}"/>
          </ac:picMkLst>
        </pc:picChg>
        <pc:picChg chg="add mod ord">
          <ac:chgData name="Vanipenta, Venkata Ravamma" userId="0b7e97f4-48ad-4d21-be07-9caa3603a62e" providerId="ADAL" clId="{E888EDD0-B5A2-4A75-A308-23699449E576}" dt="2023-12-06T15:44:42.588" v="192" actId="26606"/>
          <ac:picMkLst>
            <pc:docMk/>
            <pc:sldMk cId="295329116" sldId="279"/>
            <ac:picMk id="7" creationId="{9094D849-EE57-0C05-7512-05BF467D5A8E}"/>
          </ac:picMkLst>
        </pc:picChg>
        <pc:cxnChg chg="add">
          <ac:chgData name="Vanipenta, Venkata Ravamma" userId="0b7e97f4-48ad-4d21-be07-9caa3603a62e" providerId="ADAL" clId="{E888EDD0-B5A2-4A75-A308-23699449E576}" dt="2023-12-06T15:44:42.588" v="192" actId="26606"/>
          <ac:cxnSpMkLst>
            <pc:docMk/>
            <pc:sldMk cId="295329116" sldId="279"/>
            <ac:cxnSpMk id="16" creationId="{D4BDCD00-BA97-40D8-93CD-0A9CA931BE17}"/>
          </ac:cxnSpMkLst>
        </pc:cxnChg>
        <pc:cxnChg chg="add">
          <ac:chgData name="Vanipenta, Venkata Ravamma" userId="0b7e97f4-48ad-4d21-be07-9caa3603a62e" providerId="ADAL" clId="{E888EDD0-B5A2-4A75-A308-23699449E576}" dt="2023-12-06T15:44:42.588" v="192" actId="26606"/>
          <ac:cxnSpMkLst>
            <pc:docMk/>
            <pc:sldMk cId="295329116" sldId="279"/>
            <ac:cxnSpMk id="17" creationId="{2D631E40-F51C-4828-B23B-DF903513296E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6T15:51:01.109" v="200" actId="26606"/>
        <pc:sldMkLst>
          <pc:docMk/>
          <pc:sldMk cId="2840329102" sldId="280"/>
        </pc:sldMkLst>
        <pc:spChg chg="add del">
          <ac:chgData name="Vanipenta, Venkata Ravamma" userId="0b7e97f4-48ad-4d21-be07-9caa3603a62e" providerId="ADAL" clId="{E888EDD0-B5A2-4A75-A308-23699449E576}" dt="2023-12-06T15:48:31.260" v="197" actId="26606"/>
          <ac:spMkLst>
            <pc:docMk/>
            <pc:sldMk cId="2840329102" sldId="280"/>
            <ac:spMk id="10" creationId="{69D184B2-2226-4E31-BCCB-444330767440}"/>
          </ac:spMkLst>
        </pc:spChg>
        <pc:spChg chg="add del">
          <ac:chgData name="Vanipenta, Venkata Ravamma" userId="0b7e97f4-48ad-4d21-be07-9caa3603a62e" providerId="ADAL" clId="{E888EDD0-B5A2-4A75-A308-23699449E576}" dt="2023-12-06T15:48:31.260" v="197" actId="26606"/>
          <ac:spMkLst>
            <pc:docMk/>
            <pc:sldMk cId="2840329102" sldId="280"/>
            <ac:spMk id="12" creationId="{1AC4D4E3-486A-464A-8EC8-D44881097267}"/>
          </ac:spMkLst>
        </pc:spChg>
        <pc:spChg chg="add del">
          <ac:chgData name="Vanipenta, Venkata Ravamma" userId="0b7e97f4-48ad-4d21-be07-9caa3603a62e" providerId="ADAL" clId="{E888EDD0-B5A2-4A75-A308-23699449E576}" dt="2023-12-06T15:48:31.260" v="197" actId="26606"/>
          <ac:spMkLst>
            <pc:docMk/>
            <pc:sldMk cId="2840329102" sldId="280"/>
            <ac:spMk id="14" creationId="{864DE13E-58EB-4475-B79C-0D4FC651239B}"/>
          </ac:spMkLst>
        </pc:spChg>
        <pc:spChg chg="add del">
          <ac:chgData name="Vanipenta, Venkata Ravamma" userId="0b7e97f4-48ad-4d21-be07-9caa3603a62e" providerId="ADAL" clId="{E888EDD0-B5A2-4A75-A308-23699449E576}" dt="2023-12-06T15:51:01.109" v="200" actId="26606"/>
          <ac:spMkLst>
            <pc:docMk/>
            <pc:sldMk cId="2840329102" sldId="280"/>
            <ac:spMk id="21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6T15:51:01.109" v="200" actId="26606"/>
          <ac:spMkLst>
            <pc:docMk/>
            <pc:sldMk cId="2840329102" sldId="280"/>
            <ac:spMk id="23" creationId="{4E8A7552-20E1-4F34-ADAB-C1DB6634D47E}"/>
          </ac:spMkLst>
        </pc:spChg>
        <pc:picChg chg="add mod ord">
          <ac:chgData name="Vanipenta, Venkata Ravamma" userId="0b7e97f4-48ad-4d21-be07-9caa3603a62e" providerId="ADAL" clId="{E888EDD0-B5A2-4A75-A308-23699449E576}" dt="2023-12-06T15:51:01.109" v="200" actId="26606"/>
          <ac:picMkLst>
            <pc:docMk/>
            <pc:sldMk cId="2840329102" sldId="280"/>
            <ac:picMk id="3" creationId="{76ABE68B-224F-338A-16A7-6115175B10A3}"/>
          </ac:picMkLst>
        </pc:picChg>
        <pc:picChg chg="add mod">
          <ac:chgData name="Vanipenta, Venkata Ravamma" userId="0b7e97f4-48ad-4d21-be07-9caa3603a62e" providerId="ADAL" clId="{E888EDD0-B5A2-4A75-A308-23699449E576}" dt="2023-12-06T15:51:01.109" v="200" actId="26606"/>
          <ac:picMkLst>
            <pc:docMk/>
            <pc:sldMk cId="2840329102" sldId="280"/>
            <ac:picMk id="5" creationId="{2BA800D4-5B54-E178-57B9-5226E2C48B0A}"/>
          </ac:picMkLst>
        </pc:picChg>
        <pc:picChg chg="add mod ord">
          <ac:chgData name="Vanipenta, Venkata Ravamma" userId="0b7e97f4-48ad-4d21-be07-9caa3603a62e" providerId="ADAL" clId="{E888EDD0-B5A2-4A75-A308-23699449E576}" dt="2023-12-06T15:51:01.109" v="200" actId="26606"/>
          <ac:picMkLst>
            <pc:docMk/>
            <pc:sldMk cId="2840329102" sldId="280"/>
            <ac:picMk id="7" creationId="{C28F99CD-CC0A-D5CC-5346-FECA79C97F11}"/>
          </ac:picMkLst>
        </pc:picChg>
        <pc:picChg chg="add mod ord">
          <ac:chgData name="Vanipenta, Venkata Ravamma" userId="0b7e97f4-48ad-4d21-be07-9caa3603a62e" providerId="ADAL" clId="{E888EDD0-B5A2-4A75-A308-23699449E576}" dt="2023-12-06T15:51:01.109" v="200" actId="26606"/>
          <ac:picMkLst>
            <pc:docMk/>
            <pc:sldMk cId="2840329102" sldId="280"/>
            <ac:picMk id="9" creationId="{83408295-C877-13B1-70F7-1EFC88C476EE}"/>
          </ac:picMkLst>
        </pc:picChg>
        <pc:picChg chg="add mod">
          <ac:chgData name="Vanipenta, Venkata Ravamma" userId="0b7e97f4-48ad-4d21-be07-9caa3603a62e" providerId="ADAL" clId="{E888EDD0-B5A2-4A75-A308-23699449E576}" dt="2023-12-06T15:51:01.109" v="200" actId="26606"/>
          <ac:picMkLst>
            <pc:docMk/>
            <pc:sldMk cId="2840329102" sldId="280"/>
            <ac:picMk id="13" creationId="{7E5EB064-E441-C090-4D58-7C612192AB82}"/>
          </ac:picMkLst>
        </pc:picChg>
        <pc:cxnChg chg="add del">
          <ac:chgData name="Vanipenta, Venkata Ravamma" userId="0b7e97f4-48ad-4d21-be07-9caa3603a62e" providerId="ADAL" clId="{E888EDD0-B5A2-4A75-A308-23699449E576}" dt="2023-12-06T15:48:31.260" v="197" actId="26606"/>
          <ac:cxnSpMkLst>
            <pc:docMk/>
            <pc:sldMk cId="2840329102" sldId="280"/>
            <ac:cxnSpMk id="16" creationId="{02E9B2EE-76CA-47F3-9977-3F2FCB7FD252}"/>
          </ac:cxnSpMkLst>
        </pc:cxnChg>
        <pc:cxnChg chg="add">
          <ac:chgData name="Vanipenta, Venkata Ravamma" userId="0b7e97f4-48ad-4d21-be07-9caa3603a62e" providerId="ADAL" clId="{E888EDD0-B5A2-4A75-A308-23699449E576}" dt="2023-12-06T15:51:01.109" v="200" actId="26606"/>
          <ac:cxnSpMkLst>
            <pc:docMk/>
            <pc:sldMk cId="2840329102" sldId="280"/>
            <ac:cxnSpMk id="28" creationId="{B817B4B8-5E01-4B44-BC25-876D56C12149}"/>
          </ac:cxnSpMkLst>
        </pc:cxnChg>
        <pc:cxnChg chg="add">
          <ac:chgData name="Vanipenta, Venkata Ravamma" userId="0b7e97f4-48ad-4d21-be07-9caa3603a62e" providerId="ADAL" clId="{E888EDD0-B5A2-4A75-A308-23699449E576}" dt="2023-12-06T15:51:01.109" v="200" actId="26606"/>
          <ac:cxnSpMkLst>
            <pc:docMk/>
            <pc:sldMk cId="2840329102" sldId="280"/>
            <ac:cxnSpMk id="30" creationId="{D683D1A4-93E5-4A4D-B103-8223A220EB2B}"/>
          </ac:cxnSpMkLst>
        </pc:cxnChg>
        <pc:cxnChg chg="add">
          <ac:chgData name="Vanipenta, Venkata Ravamma" userId="0b7e97f4-48ad-4d21-be07-9caa3603a62e" providerId="ADAL" clId="{E888EDD0-B5A2-4A75-A308-23699449E576}" dt="2023-12-06T15:51:01.109" v="200" actId="26606"/>
          <ac:cxnSpMkLst>
            <pc:docMk/>
            <pc:sldMk cId="2840329102" sldId="280"/>
            <ac:cxnSpMk id="32" creationId="{B0E8ABF4-C289-489E-BEFB-3077F9D9C773}"/>
          </ac:cxnSpMkLst>
        </pc:cxnChg>
        <pc:cxnChg chg="add">
          <ac:chgData name="Vanipenta, Venkata Ravamma" userId="0b7e97f4-48ad-4d21-be07-9caa3603a62e" providerId="ADAL" clId="{E888EDD0-B5A2-4A75-A308-23699449E576}" dt="2023-12-06T15:51:01.109" v="200" actId="26606"/>
          <ac:cxnSpMkLst>
            <pc:docMk/>
            <pc:sldMk cId="2840329102" sldId="280"/>
            <ac:cxnSpMk id="34" creationId="{7989CFA0-35DD-4943-B365-488C66B9B192}"/>
          </ac:cxnSpMkLst>
        </pc:cxnChg>
        <pc:cxnChg chg="add">
          <ac:chgData name="Vanipenta, Venkata Ravamma" userId="0b7e97f4-48ad-4d21-be07-9caa3603a62e" providerId="ADAL" clId="{E888EDD0-B5A2-4A75-A308-23699449E576}" dt="2023-12-06T15:51:01.109" v="200" actId="26606"/>
          <ac:cxnSpMkLst>
            <pc:docMk/>
            <pc:sldMk cId="2840329102" sldId="280"/>
            <ac:cxnSpMk id="36" creationId="{688AD040-1A2B-4FB4-A345-7B9F3E5ED9B0}"/>
          </ac:cxnSpMkLst>
        </pc:cxnChg>
        <pc:cxnChg chg="add">
          <ac:chgData name="Vanipenta, Venkata Ravamma" userId="0b7e97f4-48ad-4d21-be07-9caa3603a62e" providerId="ADAL" clId="{E888EDD0-B5A2-4A75-A308-23699449E576}" dt="2023-12-06T15:51:01.109" v="200" actId="26606"/>
          <ac:cxnSpMkLst>
            <pc:docMk/>
            <pc:sldMk cId="2840329102" sldId="280"/>
            <ac:cxnSpMk id="38" creationId="{823B704A-724B-41D6-8F33-76939E727D2A}"/>
          </ac:cxnSpMkLst>
        </pc:cxnChg>
      </pc:sldChg>
      <pc:sldChg chg="addSp mod">
        <pc:chgData name="Vanipenta, Venkata Ravamma" userId="0b7e97f4-48ad-4d21-be07-9caa3603a62e" providerId="ADAL" clId="{E888EDD0-B5A2-4A75-A308-23699449E576}" dt="2023-12-06T15:52:21.694" v="201" actId="22"/>
        <pc:sldMkLst>
          <pc:docMk/>
          <pc:sldMk cId="3329611325" sldId="281"/>
        </pc:sldMkLst>
        <pc:picChg chg="add">
          <ac:chgData name="Vanipenta, Venkata Ravamma" userId="0b7e97f4-48ad-4d21-be07-9caa3603a62e" providerId="ADAL" clId="{E888EDD0-B5A2-4A75-A308-23699449E576}" dt="2023-12-06T15:52:21.694" v="201" actId="22"/>
          <ac:picMkLst>
            <pc:docMk/>
            <pc:sldMk cId="3329611325" sldId="281"/>
            <ac:picMk id="3" creationId="{4C3D25E0-29F0-EBCD-464E-9DB56ECC970D}"/>
          </ac:picMkLst>
        </pc:picChg>
      </pc:sldChg>
      <pc:sldChg chg="addSp delSp modSp mod setBg">
        <pc:chgData name="Vanipenta, Venkata Ravamma" userId="0b7e97f4-48ad-4d21-be07-9caa3603a62e" providerId="ADAL" clId="{E888EDD0-B5A2-4A75-A308-23699449E576}" dt="2023-12-07T14:36:32.061" v="208" actId="26606"/>
        <pc:sldMkLst>
          <pc:docMk/>
          <pc:sldMk cId="127310910" sldId="282"/>
        </pc:sldMkLst>
        <pc:spChg chg="add del">
          <ac:chgData name="Vanipenta, Venkata Ravamma" userId="0b7e97f4-48ad-4d21-be07-9caa3603a62e" providerId="ADAL" clId="{E888EDD0-B5A2-4A75-A308-23699449E576}" dt="2023-12-07T14:35:32.933" v="206" actId="26606"/>
          <ac:spMkLst>
            <pc:docMk/>
            <pc:sldMk cId="127310910" sldId="282"/>
            <ac:spMk id="9" creationId="{69D184B2-2226-4E31-BCCB-444330767440}"/>
          </ac:spMkLst>
        </pc:spChg>
        <pc:spChg chg="add del">
          <ac:chgData name="Vanipenta, Venkata Ravamma" userId="0b7e97f4-48ad-4d21-be07-9caa3603a62e" providerId="ADAL" clId="{E888EDD0-B5A2-4A75-A308-23699449E576}" dt="2023-12-07T14:35:32.933" v="206" actId="26606"/>
          <ac:spMkLst>
            <pc:docMk/>
            <pc:sldMk cId="127310910" sldId="282"/>
            <ac:spMk id="11" creationId="{1AC4D4E3-486A-464A-8EC8-D44881097267}"/>
          </ac:spMkLst>
        </pc:spChg>
        <pc:spChg chg="add del">
          <ac:chgData name="Vanipenta, Venkata Ravamma" userId="0b7e97f4-48ad-4d21-be07-9caa3603a62e" providerId="ADAL" clId="{E888EDD0-B5A2-4A75-A308-23699449E576}" dt="2023-12-07T14:35:32.933" v="206" actId="26606"/>
          <ac:spMkLst>
            <pc:docMk/>
            <pc:sldMk cId="127310910" sldId="282"/>
            <ac:spMk id="13" creationId="{864DE13E-58EB-4475-B79C-0D4FC651239B}"/>
          </ac:spMkLst>
        </pc:spChg>
        <pc:spChg chg="add del">
          <ac:chgData name="Vanipenta, Venkata Ravamma" userId="0b7e97f4-48ad-4d21-be07-9caa3603a62e" providerId="ADAL" clId="{E888EDD0-B5A2-4A75-A308-23699449E576}" dt="2023-12-07T14:36:32.061" v="208" actId="26606"/>
          <ac:spMkLst>
            <pc:docMk/>
            <pc:sldMk cId="127310910" sldId="282"/>
            <ac:spMk id="20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7T14:36:32.061" v="208" actId="26606"/>
          <ac:spMkLst>
            <pc:docMk/>
            <pc:sldMk cId="127310910" sldId="282"/>
            <ac:spMk id="22" creationId="{4E8A7552-20E1-4F34-ADAB-C1DB6634D47E}"/>
          </ac:spMkLst>
        </pc:spChg>
        <pc:spChg chg="add">
          <ac:chgData name="Vanipenta, Venkata Ravamma" userId="0b7e97f4-48ad-4d21-be07-9caa3603a62e" providerId="ADAL" clId="{E888EDD0-B5A2-4A75-A308-23699449E576}" dt="2023-12-07T14:36:32.061" v="208" actId="26606"/>
          <ac:spMkLst>
            <pc:docMk/>
            <pc:sldMk cId="127310910" sldId="282"/>
            <ac:spMk id="27" creationId="{417CDA24-35F8-4540-8C52-3096D6D94949}"/>
          </ac:spMkLst>
        </pc:spChg>
        <pc:spChg chg="add">
          <ac:chgData name="Vanipenta, Venkata Ravamma" userId="0b7e97f4-48ad-4d21-be07-9caa3603a62e" providerId="ADAL" clId="{E888EDD0-B5A2-4A75-A308-23699449E576}" dt="2023-12-07T14:36:32.061" v="208" actId="26606"/>
          <ac:spMkLst>
            <pc:docMk/>
            <pc:sldMk cId="127310910" sldId="282"/>
            <ac:spMk id="29" creationId="{8658BFE0-4E65-4174-9C75-687C94E88273}"/>
          </ac:spMkLst>
        </pc:spChg>
        <pc:spChg chg="add">
          <ac:chgData name="Vanipenta, Venkata Ravamma" userId="0b7e97f4-48ad-4d21-be07-9caa3603a62e" providerId="ADAL" clId="{E888EDD0-B5A2-4A75-A308-23699449E576}" dt="2023-12-07T14:36:32.061" v="208" actId="26606"/>
          <ac:spMkLst>
            <pc:docMk/>
            <pc:sldMk cId="127310910" sldId="282"/>
            <ac:spMk id="31" creationId="{FA75DFED-A0C1-4A83-BE1D-0271C1826EF6}"/>
          </ac:spMkLst>
        </pc:spChg>
        <pc:picChg chg="add mod ord">
          <ac:chgData name="Vanipenta, Venkata Ravamma" userId="0b7e97f4-48ad-4d21-be07-9caa3603a62e" providerId="ADAL" clId="{E888EDD0-B5A2-4A75-A308-23699449E576}" dt="2023-12-07T14:36:32.061" v="208" actId="26606"/>
          <ac:picMkLst>
            <pc:docMk/>
            <pc:sldMk cId="127310910" sldId="282"/>
            <ac:picMk id="3" creationId="{220E3FA2-0FD2-AD80-53C7-8BA1F0C843EE}"/>
          </ac:picMkLst>
        </pc:picChg>
        <pc:picChg chg="add mod">
          <ac:chgData name="Vanipenta, Venkata Ravamma" userId="0b7e97f4-48ad-4d21-be07-9caa3603a62e" providerId="ADAL" clId="{E888EDD0-B5A2-4A75-A308-23699449E576}" dt="2023-12-07T14:35:32.933" v="206" actId="26606"/>
          <ac:picMkLst>
            <pc:docMk/>
            <pc:sldMk cId="127310910" sldId="282"/>
            <ac:picMk id="4" creationId="{2E3E10D0-F500-15D5-EE24-34462E69FB66}"/>
          </ac:picMkLst>
        </pc:picChg>
        <pc:picChg chg="add mod">
          <ac:chgData name="Vanipenta, Venkata Ravamma" userId="0b7e97f4-48ad-4d21-be07-9caa3603a62e" providerId="ADAL" clId="{E888EDD0-B5A2-4A75-A308-23699449E576}" dt="2023-12-07T14:36:32.061" v="208" actId="26606"/>
          <ac:picMkLst>
            <pc:docMk/>
            <pc:sldMk cId="127310910" sldId="282"/>
            <ac:picMk id="6" creationId="{C12E69F8-3A56-A82B-46AF-42A37DC04103}"/>
          </ac:picMkLst>
        </pc:picChg>
        <pc:picChg chg="add mod">
          <ac:chgData name="Vanipenta, Venkata Ravamma" userId="0b7e97f4-48ad-4d21-be07-9caa3603a62e" providerId="ADAL" clId="{E888EDD0-B5A2-4A75-A308-23699449E576}" dt="2023-12-07T14:36:32.061" v="208" actId="26606"/>
          <ac:picMkLst>
            <pc:docMk/>
            <pc:sldMk cId="127310910" sldId="282"/>
            <ac:picMk id="8" creationId="{E9EDB0CC-0D10-C84D-1303-3C1DD09E13BD}"/>
          </ac:picMkLst>
        </pc:picChg>
        <pc:cxnChg chg="add del">
          <ac:chgData name="Vanipenta, Venkata Ravamma" userId="0b7e97f4-48ad-4d21-be07-9caa3603a62e" providerId="ADAL" clId="{E888EDD0-B5A2-4A75-A308-23699449E576}" dt="2023-12-07T14:35:32.933" v="206" actId="26606"/>
          <ac:cxnSpMkLst>
            <pc:docMk/>
            <pc:sldMk cId="127310910" sldId="282"/>
            <ac:cxnSpMk id="15" creationId="{02E9B2EE-76CA-47F3-9977-3F2FCB7FD252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7T14:53:25.202" v="233" actId="26606"/>
        <pc:sldMkLst>
          <pc:docMk/>
          <pc:sldMk cId="4055815811" sldId="283"/>
        </pc:sldMkLst>
        <pc:spChg chg="add del">
          <ac:chgData name="Vanipenta, Venkata Ravamma" userId="0b7e97f4-48ad-4d21-be07-9caa3603a62e" providerId="ADAL" clId="{E888EDD0-B5A2-4A75-A308-23699449E576}" dt="2023-12-07T14:43:53.957" v="222" actId="26606"/>
          <ac:spMkLst>
            <pc:docMk/>
            <pc:sldMk cId="4055815811" sldId="283"/>
            <ac:spMk id="9" creationId="{A9F529C3-C941-49FD-8C67-82F134F64BDB}"/>
          </ac:spMkLst>
        </pc:spChg>
        <pc:spChg chg="add del">
          <ac:chgData name="Vanipenta, Venkata Ravamma" userId="0b7e97f4-48ad-4d21-be07-9caa3603a62e" providerId="ADAL" clId="{E888EDD0-B5A2-4A75-A308-23699449E576}" dt="2023-12-07T14:43:53.957" v="222" actId="26606"/>
          <ac:spMkLst>
            <pc:docMk/>
            <pc:sldMk cId="4055815811" sldId="283"/>
            <ac:spMk id="10" creationId="{20586029-32A0-47E5-9AEC-AE3ABA6B94D0}"/>
          </ac:spMkLst>
        </pc:spChg>
        <pc:spChg chg="add del">
          <ac:chgData name="Vanipenta, Venkata Ravamma" userId="0b7e97f4-48ad-4d21-be07-9caa3603a62e" providerId="ADAL" clId="{E888EDD0-B5A2-4A75-A308-23699449E576}" dt="2023-12-07T14:43:40.969" v="214" actId="26606"/>
          <ac:spMkLst>
            <pc:docMk/>
            <pc:sldMk cId="4055815811" sldId="283"/>
            <ac:spMk id="12" creationId="{11BE3FA7-0D70-4431-814F-D8C40576EA93}"/>
          </ac:spMkLst>
        </pc:spChg>
        <pc:spChg chg="add del">
          <ac:chgData name="Vanipenta, Venkata Ravamma" userId="0b7e97f4-48ad-4d21-be07-9caa3603a62e" providerId="ADAL" clId="{E888EDD0-B5A2-4A75-A308-23699449E576}" dt="2023-12-07T14:45:33.970" v="225" actId="26606"/>
          <ac:spMkLst>
            <pc:docMk/>
            <pc:sldMk cId="4055815811" sldId="283"/>
            <ac:spMk id="13" creationId="{A9F529C3-C941-49FD-8C67-82F134F64BDB}"/>
          </ac:spMkLst>
        </pc:spChg>
        <pc:spChg chg="add del">
          <ac:chgData name="Vanipenta, Venkata Ravamma" userId="0b7e97f4-48ad-4d21-be07-9caa3603a62e" providerId="ADAL" clId="{E888EDD0-B5A2-4A75-A308-23699449E576}" dt="2023-12-07T14:43:45.229" v="216" actId="26606"/>
          <ac:spMkLst>
            <pc:docMk/>
            <pc:sldMk cId="4055815811" sldId="283"/>
            <ac:spMk id="14" creationId="{20586029-32A0-47E5-9AEC-AE3ABA6B94D0}"/>
          </ac:spMkLst>
        </pc:spChg>
        <pc:spChg chg="add del">
          <ac:chgData name="Vanipenta, Venkata Ravamma" userId="0b7e97f4-48ad-4d21-be07-9caa3603a62e" providerId="ADAL" clId="{E888EDD0-B5A2-4A75-A308-23699449E576}" dt="2023-12-07T14:43:45.229" v="216" actId="26606"/>
          <ac:spMkLst>
            <pc:docMk/>
            <pc:sldMk cId="4055815811" sldId="283"/>
            <ac:spMk id="15" creationId="{A9F529C3-C941-49FD-8C67-82F134F64BDB}"/>
          </ac:spMkLst>
        </pc:spChg>
        <pc:spChg chg="add del">
          <ac:chgData name="Vanipenta, Venkata Ravamma" userId="0b7e97f4-48ad-4d21-be07-9caa3603a62e" providerId="ADAL" clId="{E888EDD0-B5A2-4A75-A308-23699449E576}" dt="2023-12-07T14:45:33.970" v="225" actId="26606"/>
          <ac:spMkLst>
            <pc:docMk/>
            <pc:sldMk cId="4055815811" sldId="283"/>
            <ac:spMk id="18" creationId="{20586029-32A0-47E5-9AEC-AE3ABA6B94D0}"/>
          </ac:spMkLst>
        </pc:spChg>
        <pc:spChg chg="add del">
          <ac:chgData name="Vanipenta, Venkata Ravamma" userId="0b7e97f4-48ad-4d21-be07-9caa3603a62e" providerId="ADAL" clId="{E888EDD0-B5A2-4A75-A308-23699449E576}" dt="2023-12-07T14:46:58.345" v="229" actId="26606"/>
          <ac:spMkLst>
            <pc:docMk/>
            <pc:sldMk cId="4055815811" sldId="283"/>
            <ac:spMk id="25" creationId="{A9F529C3-C941-49FD-8C67-82F134F64BDB}"/>
          </ac:spMkLst>
        </pc:spChg>
        <pc:spChg chg="add del">
          <ac:chgData name="Vanipenta, Venkata Ravamma" userId="0b7e97f4-48ad-4d21-be07-9caa3603a62e" providerId="ADAL" clId="{E888EDD0-B5A2-4A75-A308-23699449E576}" dt="2023-12-07T14:46:58.345" v="229" actId="26606"/>
          <ac:spMkLst>
            <pc:docMk/>
            <pc:sldMk cId="4055815811" sldId="283"/>
            <ac:spMk id="27" creationId="{20586029-32A0-47E5-9AEC-AE3ABA6B94D0}"/>
          </ac:spMkLst>
        </pc:spChg>
        <pc:spChg chg="add del">
          <ac:chgData name="Vanipenta, Venkata Ravamma" userId="0b7e97f4-48ad-4d21-be07-9caa3603a62e" providerId="ADAL" clId="{E888EDD0-B5A2-4A75-A308-23699449E576}" dt="2023-12-07T14:48:40.982" v="231" actId="26606"/>
          <ac:spMkLst>
            <pc:docMk/>
            <pc:sldMk cId="4055815811" sldId="283"/>
            <ac:spMk id="34" creationId="{A9F529C3-C941-49FD-8C67-82F134F64BDB}"/>
          </ac:spMkLst>
        </pc:spChg>
        <pc:spChg chg="add del">
          <ac:chgData name="Vanipenta, Venkata Ravamma" userId="0b7e97f4-48ad-4d21-be07-9caa3603a62e" providerId="ADAL" clId="{E888EDD0-B5A2-4A75-A308-23699449E576}" dt="2023-12-07T14:48:40.982" v="231" actId="26606"/>
          <ac:spMkLst>
            <pc:docMk/>
            <pc:sldMk cId="4055815811" sldId="283"/>
            <ac:spMk id="36" creationId="{20586029-32A0-47E5-9AEC-AE3ABA6B94D0}"/>
          </ac:spMkLst>
        </pc:spChg>
        <pc:spChg chg="add del">
          <ac:chgData name="Vanipenta, Venkata Ravamma" userId="0b7e97f4-48ad-4d21-be07-9caa3603a62e" providerId="ADAL" clId="{E888EDD0-B5A2-4A75-A308-23699449E576}" dt="2023-12-07T14:53:25.202" v="233" actId="26606"/>
          <ac:spMkLst>
            <pc:docMk/>
            <pc:sldMk cId="4055815811" sldId="283"/>
            <ac:spMk id="43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7T14:53:25.202" v="233" actId="26606"/>
          <ac:spMkLst>
            <pc:docMk/>
            <pc:sldMk cId="4055815811" sldId="283"/>
            <ac:spMk id="45" creationId="{4E8A7552-20E1-4F34-ADAB-C1DB6634D47E}"/>
          </ac:spMkLst>
        </pc:spChg>
        <pc:spChg chg="add">
          <ac:chgData name="Vanipenta, Venkata Ravamma" userId="0b7e97f4-48ad-4d21-be07-9caa3603a62e" providerId="ADAL" clId="{E888EDD0-B5A2-4A75-A308-23699449E576}" dt="2023-12-07T14:53:25.202" v="233" actId="26606"/>
          <ac:spMkLst>
            <pc:docMk/>
            <pc:sldMk cId="4055815811" sldId="283"/>
            <ac:spMk id="50" creationId="{417CDA24-35F8-4540-8C52-3096D6D94949}"/>
          </ac:spMkLst>
        </pc:spChg>
        <pc:spChg chg="add">
          <ac:chgData name="Vanipenta, Venkata Ravamma" userId="0b7e97f4-48ad-4d21-be07-9caa3603a62e" providerId="ADAL" clId="{E888EDD0-B5A2-4A75-A308-23699449E576}" dt="2023-12-07T14:53:25.202" v="233" actId="26606"/>
          <ac:spMkLst>
            <pc:docMk/>
            <pc:sldMk cId="4055815811" sldId="283"/>
            <ac:spMk id="52" creationId="{8658BFE0-4E65-4174-9C75-687C94E88273}"/>
          </ac:spMkLst>
        </pc:spChg>
        <pc:spChg chg="add">
          <ac:chgData name="Vanipenta, Venkata Ravamma" userId="0b7e97f4-48ad-4d21-be07-9caa3603a62e" providerId="ADAL" clId="{E888EDD0-B5A2-4A75-A308-23699449E576}" dt="2023-12-07T14:53:25.202" v="233" actId="26606"/>
          <ac:spMkLst>
            <pc:docMk/>
            <pc:sldMk cId="4055815811" sldId="283"/>
            <ac:spMk id="54" creationId="{FA75DFED-A0C1-4A83-BE1D-0271C1826EF6}"/>
          </ac:spMkLst>
        </pc:spChg>
        <pc:picChg chg="add del">
          <ac:chgData name="Vanipenta, Venkata Ravamma" userId="0b7e97f4-48ad-4d21-be07-9caa3603a62e" providerId="ADAL" clId="{E888EDD0-B5A2-4A75-A308-23699449E576}" dt="2023-12-07T14:39:57.348" v="210" actId="478"/>
          <ac:picMkLst>
            <pc:docMk/>
            <pc:sldMk cId="4055815811" sldId="283"/>
            <ac:picMk id="3" creationId="{2638B170-CFA5-DC1C-3C4F-33C4ECC91666}"/>
          </ac:picMkLst>
        </pc:picChg>
        <pc:picChg chg="add mod ord">
          <ac:chgData name="Vanipenta, Venkata Ravamma" userId="0b7e97f4-48ad-4d21-be07-9caa3603a62e" providerId="ADAL" clId="{E888EDD0-B5A2-4A75-A308-23699449E576}" dt="2023-12-07T14:53:25.202" v="233" actId="26606"/>
          <ac:picMkLst>
            <pc:docMk/>
            <pc:sldMk cId="4055815811" sldId="283"/>
            <ac:picMk id="5" creationId="{8CD8FF97-A868-C887-A812-3E64CF697B16}"/>
          </ac:picMkLst>
        </pc:picChg>
        <pc:picChg chg="add del mod">
          <ac:chgData name="Vanipenta, Venkata Ravamma" userId="0b7e97f4-48ad-4d21-be07-9caa3603a62e" providerId="ADAL" clId="{E888EDD0-B5A2-4A75-A308-23699449E576}" dt="2023-12-07T14:46:52.629" v="226" actId="478"/>
          <ac:picMkLst>
            <pc:docMk/>
            <pc:sldMk cId="4055815811" sldId="283"/>
            <ac:picMk id="7" creationId="{A4ACA5DD-1AF0-2D53-6061-52F98F94B0C4}"/>
          </ac:picMkLst>
        </pc:picChg>
        <pc:picChg chg="add mod ord">
          <ac:chgData name="Vanipenta, Venkata Ravamma" userId="0b7e97f4-48ad-4d21-be07-9caa3603a62e" providerId="ADAL" clId="{E888EDD0-B5A2-4A75-A308-23699449E576}" dt="2023-12-07T14:53:25.202" v="233" actId="26606"/>
          <ac:picMkLst>
            <pc:docMk/>
            <pc:sldMk cId="4055815811" sldId="283"/>
            <ac:picMk id="17" creationId="{8F457DD4-6EF2-5C59-8769-6E546F6CDAFF}"/>
          </ac:picMkLst>
        </pc:picChg>
        <pc:picChg chg="add mod ord">
          <ac:chgData name="Vanipenta, Venkata Ravamma" userId="0b7e97f4-48ad-4d21-be07-9caa3603a62e" providerId="ADAL" clId="{E888EDD0-B5A2-4A75-A308-23699449E576}" dt="2023-12-07T14:53:25.202" v="233" actId="26606"/>
          <ac:picMkLst>
            <pc:docMk/>
            <pc:sldMk cId="4055815811" sldId="283"/>
            <ac:picMk id="21" creationId="{7642790F-7BEB-04E6-857E-9CB8F6FE740C}"/>
          </ac:picMkLst>
        </pc:picChg>
        <pc:picChg chg="add mod">
          <ac:chgData name="Vanipenta, Venkata Ravamma" userId="0b7e97f4-48ad-4d21-be07-9caa3603a62e" providerId="ADAL" clId="{E888EDD0-B5A2-4A75-A308-23699449E576}" dt="2023-12-07T14:53:25.202" v="233" actId="26606"/>
          <ac:picMkLst>
            <pc:docMk/>
            <pc:sldMk cId="4055815811" sldId="283"/>
            <ac:picMk id="23" creationId="{266E0422-E3ED-80CD-4484-1F2150CBAF12}"/>
          </ac:picMkLst>
        </pc:picChg>
        <pc:cxnChg chg="add del">
          <ac:chgData name="Vanipenta, Venkata Ravamma" userId="0b7e97f4-48ad-4d21-be07-9caa3603a62e" providerId="ADAL" clId="{E888EDD0-B5A2-4A75-A308-23699449E576}" dt="2023-12-07T14:43:53.957" v="222" actId="26606"/>
          <ac:cxnSpMkLst>
            <pc:docMk/>
            <pc:sldMk cId="4055815811" sldId="283"/>
            <ac:cxnSpMk id="11" creationId="{8C730EAB-A532-4295-A302-FB4B90DB9F5E}"/>
          </ac:cxnSpMkLst>
        </pc:cxnChg>
        <pc:cxnChg chg="add del">
          <ac:chgData name="Vanipenta, Venkata Ravamma" userId="0b7e97f4-48ad-4d21-be07-9caa3603a62e" providerId="ADAL" clId="{E888EDD0-B5A2-4A75-A308-23699449E576}" dt="2023-12-07T14:43:45.229" v="216" actId="26606"/>
          <ac:cxnSpMkLst>
            <pc:docMk/>
            <pc:sldMk cId="4055815811" sldId="283"/>
            <ac:cxnSpMk id="16" creationId="{8C730EAB-A532-4295-A302-FB4B90DB9F5E}"/>
          </ac:cxnSpMkLst>
        </pc:cxnChg>
        <pc:cxnChg chg="add del">
          <ac:chgData name="Vanipenta, Venkata Ravamma" userId="0b7e97f4-48ad-4d21-be07-9caa3603a62e" providerId="ADAL" clId="{E888EDD0-B5A2-4A75-A308-23699449E576}" dt="2023-12-07T14:45:33.970" v="225" actId="26606"/>
          <ac:cxnSpMkLst>
            <pc:docMk/>
            <pc:sldMk cId="4055815811" sldId="283"/>
            <ac:cxnSpMk id="20" creationId="{8C730EAB-A532-4295-A302-FB4B90DB9F5E}"/>
          </ac:cxnSpMkLst>
        </pc:cxnChg>
        <pc:cxnChg chg="add del">
          <ac:chgData name="Vanipenta, Venkata Ravamma" userId="0b7e97f4-48ad-4d21-be07-9caa3603a62e" providerId="ADAL" clId="{E888EDD0-B5A2-4A75-A308-23699449E576}" dt="2023-12-07T14:46:58.345" v="229" actId="26606"/>
          <ac:cxnSpMkLst>
            <pc:docMk/>
            <pc:sldMk cId="4055815811" sldId="283"/>
            <ac:cxnSpMk id="29" creationId="{8C730EAB-A532-4295-A302-FB4B90DB9F5E}"/>
          </ac:cxnSpMkLst>
        </pc:cxnChg>
        <pc:cxnChg chg="add del">
          <ac:chgData name="Vanipenta, Venkata Ravamma" userId="0b7e97f4-48ad-4d21-be07-9caa3603a62e" providerId="ADAL" clId="{E888EDD0-B5A2-4A75-A308-23699449E576}" dt="2023-12-07T14:48:40.982" v="231" actId="26606"/>
          <ac:cxnSpMkLst>
            <pc:docMk/>
            <pc:sldMk cId="4055815811" sldId="283"/>
            <ac:cxnSpMk id="38" creationId="{8C730EAB-A532-4295-A302-FB4B90DB9F5E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7T15:08:44.963" v="239" actId="26606"/>
        <pc:sldMkLst>
          <pc:docMk/>
          <pc:sldMk cId="853613962" sldId="284"/>
        </pc:sldMkLst>
        <pc:spChg chg="add del">
          <ac:chgData name="Vanipenta, Venkata Ravamma" userId="0b7e97f4-48ad-4d21-be07-9caa3603a62e" providerId="ADAL" clId="{E888EDD0-B5A2-4A75-A308-23699449E576}" dt="2023-12-07T15:08:44.963" v="239" actId="26606"/>
          <ac:spMkLst>
            <pc:docMk/>
            <pc:sldMk cId="853613962" sldId="284"/>
            <ac:spMk id="12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7T15:08:44.963" v="239" actId="26606"/>
          <ac:spMkLst>
            <pc:docMk/>
            <pc:sldMk cId="853613962" sldId="284"/>
            <ac:spMk id="14" creationId="{4E8A7552-20E1-4F34-ADAB-C1DB6634D47E}"/>
          </ac:spMkLst>
        </pc:spChg>
        <pc:spChg chg="add">
          <ac:chgData name="Vanipenta, Venkata Ravamma" userId="0b7e97f4-48ad-4d21-be07-9caa3603a62e" providerId="ADAL" clId="{E888EDD0-B5A2-4A75-A308-23699449E576}" dt="2023-12-07T15:08:44.963" v="239" actId="26606"/>
          <ac:spMkLst>
            <pc:docMk/>
            <pc:sldMk cId="853613962" sldId="284"/>
            <ac:spMk id="19" creationId="{417CDA24-35F8-4540-8C52-3096D6D94949}"/>
          </ac:spMkLst>
        </pc:spChg>
        <pc:spChg chg="add">
          <ac:chgData name="Vanipenta, Venkata Ravamma" userId="0b7e97f4-48ad-4d21-be07-9caa3603a62e" providerId="ADAL" clId="{E888EDD0-B5A2-4A75-A308-23699449E576}" dt="2023-12-07T15:08:44.963" v="239" actId="26606"/>
          <ac:spMkLst>
            <pc:docMk/>
            <pc:sldMk cId="853613962" sldId="284"/>
            <ac:spMk id="21" creationId="{8658BFE0-4E65-4174-9C75-687C94E88273}"/>
          </ac:spMkLst>
        </pc:spChg>
        <pc:spChg chg="add">
          <ac:chgData name="Vanipenta, Venkata Ravamma" userId="0b7e97f4-48ad-4d21-be07-9caa3603a62e" providerId="ADAL" clId="{E888EDD0-B5A2-4A75-A308-23699449E576}" dt="2023-12-07T15:08:44.963" v="239" actId="26606"/>
          <ac:spMkLst>
            <pc:docMk/>
            <pc:sldMk cId="853613962" sldId="284"/>
            <ac:spMk id="23" creationId="{FA75DFED-A0C1-4A83-BE1D-0271C1826EF6}"/>
          </ac:spMkLst>
        </pc:spChg>
        <pc:picChg chg="add mod ord">
          <ac:chgData name="Vanipenta, Venkata Ravamma" userId="0b7e97f4-48ad-4d21-be07-9caa3603a62e" providerId="ADAL" clId="{E888EDD0-B5A2-4A75-A308-23699449E576}" dt="2023-12-07T15:08:44.963" v="239" actId="26606"/>
          <ac:picMkLst>
            <pc:docMk/>
            <pc:sldMk cId="853613962" sldId="284"/>
            <ac:picMk id="3" creationId="{C18C1295-BBDD-8D5C-A7F0-CD81E5CEE6B4}"/>
          </ac:picMkLst>
        </pc:picChg>
        <pc:picChg chg="add mod ord">
          <ac:chgData name="Vanipenta, Venkata Ravamma" userId="0b7e97f4-48ad-4d21-be07-9caa3603a62e" providerId="ADAL" clId="{E888EDD0-B5A2-4A75-A308-23699449E576}" dt="2023-12-07T15:05:48.414" v="237" actId="26606"/>
          <ac:picMkLst>
            <pc:docMk/>
            <pc:sldMk cId="853613962" sldId="284"/>
            <ac:picMk id="5" creationId="{21613EE1-F920-B7BA-AB21-891F42D4E1E9}"/>
          </ac:picMkLst>
        </pc:picChg>
        <pc:picChg chg="add mod">
          <ac:chgData name="Vanipenta, Venkata Ravamma" userId="0b7e97f4-48ad-4d21-be07-9caa3603a62e" providerId="ADAL" clId="{E888EDD0-B5A2-4A75-A308-23699449E576}" dt="2023-12-07T15:05:48.414" v="237" actId="26606"/>
          <ac:picMkLst>
            <pc:docMk/>
            <pc:sldMk cId="853613962" sldId="284"/>
            <ac:picMk id="7" creationId="{49874CF5-E7A0-4628-503C-791B486696AC}"/>
          </ac:picMkLst>
        </pc:picChg>
        <pc:picChg chg="add mod ord">
          <ac:chgData name="Vanipenta, Venkata Ravamma" userId="0b7e97f4-48ad-4d21-be07-9caa3603a62e" providerId="ADAL" clId="{E888EDD0-B5A2-4A75-A308-23699449E576}" dt="2023-12-07T15:08:44.963" v="239" actId="26606"/>
          <ac:picMkLst>
            <pc:docMk/>
            <pc:sldMk cId="853613962" sldId="284"/>
            <ac:picMk id="9" creationId="{BD7C2BFA-DF55-8C85-EBE1-93DB2F7516E7}"/>
          </ac:picMkLst>
        </pc:picChg>
      </pc:sldChg>
      <pc:sldChg chg="addSp delSp modSp mod setBg">
        <pc:chgData name="Vanipenta, Venkata Ravamma" userId="0b7e97f4-48ad-4d21-be07-9caa3603a62e" providerId="ADAL" clId="{E888EDD0-B5A2-4A75-A308-23699449E576}" dt="2023-12-07T15:22:38.507" v="248" actId="26606"/>
        <pc:sldMkLst>
          <pc:docMk/>
          <pc:sldMk cId="4251458924" sldId="285"/>
        </pc:sldMkLst>
        <pc:spChg chg="add del">
          <ac:chgData name="Vanipenta, Venkata Ravamma" userId="0b7e97f4-48ad-4d21-be07-9caa3603a62e" providerId="ADAL" clId="{E888EDD0-B5A2-4A75-A308-23699449E576}" dt="2023-12-07T15:17:13.743" v="244" actId="26606"/>
          <ac:spMkLst>
            <pc:docMk/>
            <pc:sldMk cId="4251458924" sldId="285"/>
            <ac:spMk id="10" creationId="{A9F529C3-C941-49FD-8C67-82F134F64BDB}"/>
          </ac:spMkLst>
        </pc:spChg>
        <pc:spChg chg="add del">
          <ac:chgData name="Vanipenta, Venkata Ravamma" userId="0b7e97f4-48ad-4d21-be07-9caa3603a62e" providerId="ADAL" clId="{E888EDD0-B5A2-4A75-A308-23699449E576}" dt="2023-12-07T15:17:13.743" v="244" actId="26606"/>
          <ac:spMkLst>
            <pc:docMk/>
            <pc:sldMk cId="4251458924" sldId="285"/>
            <ac:spMk id="12" creationId="{20586029-32A0-47E5-9AEC-AE3ABA6B94D0}"/>
          </ac:spMkLst>
        </pc:spChg>
        <pc:spChg chg="add del">
          <ac:chgData name="Vanipenta, Venkata Ravamma" userId="0b7e97f4-48ad-4d21-be07-9caa3603a62e" providerId="ADAL" clId="{E888EDD0-B5A2-4A75-A308-23699449E576}" dt="2023-12-07T15:22:38.507" v="248" actId="26606"/>
          <ac:spMkLst>
            <pc:docMk/>
            <pc:sldMk cId="4251458924" sldId="285"/>
            <ac:spMk id="19" creationId="{799448F2-0E5B-42DA-B2D1-11A14E947BD4}"/>
          </ac:spMkLst>
        </pc:spChg>
        <pc:spChg chg="add del">
          <ac:chgData name="Vanipenta, Venkata Ravamma" userId="0b7e97f4-48ad-4d21-be07-9caa3603a62e" providerId="ADAL" clId="{E888EDD0-B5A2-4A75-A308-23699449E576}" dt="2023-12-07T15:22:38.507" v="248" actId="26606"/>
          <ac:spMkLst>
            <pc:docMk/>
            <pc:sldMk cId="4251458924" sldId="285"/>
            <ac:spMk id="21" creationId="{4E8A7552-20E1-4F34-ADAB-C1DB6634D47E}"/>
          </ac:spMkLst>
        </pc:spChg>
        <pc:spChg chg="add">
          <ac:chgData name="Vanipenta, Venkata Ravamma" userId="0b7e97f4-48ad-4d21-be07-9caa3603a62e" providerId="ADAL" clId="{E888EDD0-B5A2-4A75-A308-23699449E576}" dt="2023-12-07T15:22:38.507" v="248" actId="26606"/>
          <ac:spMkLst>
            <pc:docMk/>
            <pc:sldMk cId="4251458924" sldId="285"/>
            <ac:spMk id="26" creationId="{417CDA24-35F8-4540-8C52-3096D6D94949}"/>
          </ac:spMkLst>
        </pc:spChg>
        <pc:spChg chg="add">
          <ac:chgData name="Vanipenta, Venkata Ravamma" userId="0b7e97f4-48ad-4d21-be07-9caa3603a62e" providerId="ADAL" clId="{E888EDD0-B5A2-4A75-A308-23699449E576}" dt="2023-12-07T15:22:38.507" v="248" actId="26606"/>
          <ac:spMkLst>
            <pc:docMk/>
            <pc:sldMk cId="4251458924" sldId="285"/>
            <ac:spMk id="28" creationId="{8658BFE0-4E65-4174-9C75-687C94E88273}"/>
          </ac:spMkLst>
        </pc:spChg>
        <pc:spChg chg="add">
          <ac:chgData name="Vanipenta, Venkata Ravamma" userId="0b7e97f4-48ad-4d21-be07-9caa3603a62e" providerId="ADAL" clId="{E888EDD0-B5A2-4A75-A308-23699449E576}" dt="2023-12-07T15:22:38.507" v="248" actId="26606"/>
          <ac:spMkLst>
            <pc:docMk/>
            <pc:sldMk cId="4251458924" sldId="285"/>
            <ac:spMk id="30" creationId="{FA75DFED-A0C1-4A83-BE1D-0271C1826EF6}"/>
          </ac:spMkLst>
        </pc:spChg>
        <pc:picChg chg="add mod ord">
          <ac:chgData name="Vanipenta, Venkata Ravamma" userId="0b7e97f4-48ad-4d21-be07-9caa3603a62e" providerId="ADAL" clId="{E888EDD0-B5A2-4A75-A308-23699449E576}" dt="2023-12-07T15:17:13.743" v="244" actId="26606"/>
          <ac:picMkLst>
            <pc:docMk/>
            <pc:sldMk cId="4251458924" sldId="285"/>
            <ac:picMk id="3" creationId="{A1852B5C-1139-6644-FF39-8D5865086B68}"/>
          </ac:picMkLst>
        </pc:picChg>
        <pc:picChg chg="add mod ord">
          <ac:chgData name="Vanipenta, Venkata Ravamma" userId="0b7e97f4-48ad-4d21-be07-9caa3603a62e" providerId="ADAL" clId="{E888EDD0-B5A2-4A75-A308-23699449E576}" dt="2023-12-07T15:17:13.743" v="244" actId="26606"/>
          <ac:picMkLst>
            <pc:docMk/>
            <pc:sldMk cId="4251458924" sldId="285"/>
            <ac:picMk id="5" creationId="{2DA78473-8552-67E3-10CA-E70F885F615A}"/>
          </ac:picMkLst>
        </pc:picChg>
        <pc:picChg chg="add mod">
          <ac:chgData name="Vanipenta, Venkata Ravamma" userId="0b7e97f4-48ad-4d21-be07-9caa3603a62e" providerId="ADAL" clId="{E888EDD0-B5A2-4A75-A308-23699449E576}" dt="2023-12-07T15:22:38.507" v="248" actId="26606"/>
          <ac:picMkLst>
            <pc:docMk/>
            <pc:sldMk cId="4251458924" sldId="285"/>
            <ac:picMk id="7" creationId="{23E02648-5410-16DF-D060-B6F88E7FB66A}"/>
          </ac:picMkLst>
        </pc:picChg>
        <pc:picChg chg="add mod ord">
          <ac:chgData name="Vanipenta, Venkata Ravamma" userId="0b7e97f4-48ad-4d21-be07-9caa3603a62e" providerId="ADAL" clId="{E888EDD0-B5A2-4A75-A308-23699449E576}" dt="2023-12-07T15:22:38.507" v="248" actId="26606"/>
          <ac:picMkLst>
            <pc:docMk/>
            <pc:sldMk cId="4251458924" sldId="285"/>
            <ac:picMk id="8" creationId="{AFF73F64-7B92-A906-E53E-781BE2B6B0DA}"/>
          </ac:picMkLst>
        </pc:picChg>
        <pc:cxnChg chg="add del">
          <ac:chgData name="Vanipenta, Venkata Ravamma" userId="0b7e97f4-48ad-4d21-be07-9caa3603a62e" providerId="ADAL" clId="{E888EDD0-B5A2-4A75-A308-23699449E576}" dt="2023-12-07T15:17:13.743" v="244" actId="26606"/>
          <ac:cxnSpMkLst>
            <pc:docMk/>
            <pc:sldMk cId="4251458924" sldId="285"/>
            <ac:cxnSpMk id="14" creationId="{8C730EAB-A532-4295-A302-FB4B90DB9F5E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7T15:24:02.200" v="256" actId="26606"/>
        <pc:sldMkLst>
          <pc:docMk/>
          <pc:sldMk cId="3881177480" sldId="286"/>
        </pc:sldMkLst>
        <pc:spChg chg="add">
          <ac:chgData name="Vanipenta, Venkata Ravamma" userId="0b7e97f4-48ad-4d21-be07-9caa3603a62e" providerId="ADAL" clId="{E888EDD0-B5A2-4A75-A308-23699449E576}" dt="2023-12-07T15:24:02.200" v="256" actId="26606"/>
          <ac:spMkLst>
            <pc:docMk/>
            <pc:sldMk cId="3881177480" sldId="286"/>
            <ac:spMk id="20" creationId="{B3842A57-5543-489A-8D76-ECB59F25A14B}"/>
          </ac:spMkLst>
        </pc:spChg>
        <pc:spChg chg="add">
          <ac:chgData name="Vanipenta, Venkata Ravamma" userId="0b7e97f4-48ad-4d21-be07-9caa3603a62e" providerId="ADAL" clId="{E888EDD0-B5A2-4A75-A308-23699449E576}" dt="2023-12-07T15:24:02.200" v="256" actId="26606"/>
          <ac:spMkLst>
            <pc:docMk/>
            <pc:sldMk cId="3881177480" sldId="286"/>
            <ac:spMk id="21" creationId="{94E1CBB2-207D-4AB2-9FE1-BB3DFB5F50D8}"/>
          </ac:spMkLst>
        </pc:spChg>
        <pc:spChg chg="add">
          <ac:chgData name="Vanipenta, Venkata Ravamma" userId="0b7e97f4-48ad-4d21-be07-9caa3603a62e" providerId="ADAL" clId="{E888EDD0-B5A2-4A75-A308-23699449E576}" dt="2023-12-07T15:24:02.200" v="256" actId="26606"/>
          <ac:spMkLst>
            <pc:docMk/>
            <pc:sldMk cId="3881177480" sldId="286"/>
            <ac:spMk id="22" creationId="{6B5AB787-5A1E-418D-8980-5F3361C65541}"/>
          </ac:spMkLst>
        </pc:spChg>
        <pc:spChg chg="add">
          <ac:chgData name="Vanipenta, Venkata Ravamma" userId="0b7e97f4-48ad-4d21-be07-9caa3603a62e" providerId="ADAL" clId="{E888EDD0-B5A2-4A75-A308-23699449E576}" dt="2023-12-07T15:24:02.200" v="256" actId="26606"/>
          <ac:spMkLst>
            <pc:docMk/>
            <pc:sldMk cId="3881177480" sldId="286"/>
            <ac:spMk id="23" creationId="{7B7C8768-C0E6-4BF8-9262-74D645629035}"/>
          </ac:spMkLst>
        </pc:spChg>
        <pc:spChg chg="add">
          <ac:chgData name="Vanipenta, Venkata Ravamma" userId="0b7e97f4-48ad-4d21-be07-9caa3603a62e" providerId="ADAL" clId="{E888EDD0-B5A2-4A75-A308-23699449E576}" dt="2023-12-07T15:24:02.200" v="256" actId="26606"/>
          <ac:spMkLst>
            <pc:docMk/>
            <pc:sldMk cId="3881177480" sldId="286"/>
            <ac:spMk id="24" creationId="{B063FAF9-ACC5-4257-A431-AB2FCFD5CE27}"/>
          </ac:spMkLst>
        </pc:spChg>
        <pc:picChg chg="add del">
          <ac:chgData name="Vanipenta, Venkata Ravamma" userId="0b7e97f4-48ad-4d21-be07-9caa3603a62e" providerId="ADAL" clId="{E888EDD0-B5A2-4A75-A308-23699449E576}" dt="2023-12-07T15:22:28.296" v="246" actId="21"/>
          <ac:picMkLst>
            <pc:docMk/>
            <pc:sldMk cId="3881177480" sldId="286"/>
            <ac:picMk id="3" creationId="{D546CB91-B832-5154-E9B8-F4CF55C775E5}"/>
          </ac:picMkLst>
        </pc:picChg>
        <pc:picChg chg="add mod ord">
          <ac:chgData name="Vanipenta, Venkata Ravamma" userId="0b7e97f4-48ad-4d21-be07-9caa3603a62e" providerId="ADAL" clId="{E888EDD0-B5A2-4A75-A308-23699449E576}" dt="2023-12-07T15:24:02.200" v="256" actId="26606"/>
          <ac:picMkLst>
            <pc:docMk/>
            <pc:sldMk cId="3881177480" sldId="286"/>
            <ac:picMk id="5" creationId="{56C775F8-8CBF-E9AA-F87B-AF8CC8AE4EF4}"/>
          </ac:picMkLst>
        </pc:picChg>
        <pc:picChg chg="add mod">
          <ac:chgData name="Vanipenta, Venkata Ravamma" userId="0b7e97f4-48ad-4d21-be07-9caa3603a62e" providerId="ADAL" clId="{E888EDD0-B5A2-4A75-A308-23699449E576}" dt="2023-12-07T15:24:02.200" v="256" actId="26606"/>
          <ac:picMkLst>
            <pc:docMk/>
            <pc:sldMk cId="3881177480" sldId="286"/>
            <ac:picMk id="7" creationId="{8F9F768E-5519-CD86-7C0B-048A46AD650B}"/>
          </ac:picMkLst>
        </pc:picChg>
        <pc:picChg chg="add mod">
          <ac:chgData name="Vanipenta, Venkata Ravamma" userId="0b7e97f4-48ad-4d21-be07-9caa3603a62e" providerId="ADAL" clId="{E888EDD0-B5A2-4A75-A308-23699449E576}" dt="2023-12-07T15:24:02.200" v="256" actId="26606"/>
          <ac:picMkLst>
            <pc:docMk/>
            <pc:sldMk cId="3881177480" sldId="286"/>
            <ac:picMk id="9" creationId="{9D061ACF-1359-2692-D32C-3A24D0948324}"/>
          </ac:picMkLst>
        </pc:picChg>
        <pc:cxnChg chg="add del">
          <ac:chgData name="Vanipenta, Venkata Ravamma" userId="0b7e97f4-48ad-4d21-be07-9caa3603a62e" providerId="ADAL" clId="{E888EDD0-B5A2-4A75-A308-23699449E576}" dt="2023-12-07T15:23:57.334" v="253" actId="26606"/>
          <ac:cxnSpMkLst>
            <pc:docMk/>
            <pc:sldMk cId="3881177480" sldId="286"/>
            <ac:cxnSpMk id="14" creationId="{D4BDCD00-BA97-40D8-93CD-0A9CA931BE17}"/>
          </ac:cxnSpMkLst>
        </pc:cxnChg>
        <pc:cxnChg chg="add del">
          <ac:chgData name="Vanipenta, Venkata Ravamma" userId="0b7e97f4-48ad-4d21-be07-9caa3603a62e" providerId="ADAL" clId="{E888EDD0-B5A2-4A75-A308-23699449E576}" dt="2023-12-07T15:23:57.334" v="253" actId="26606"/>
          <ac:cxnSpMkLst>
            <pc:docMk/>
            <pc:sldMk cId="3881177480" sldId="286"/>
            <ac:cxnSpMk id="16" creationId="{2D631E40-F51C-4828-B23B-DF903513296E}"/>
          </ac:cxnSpMkLst>
        </pc:cxnChg>
        <pc:cxnChg chg="add del">
          <ac:chgData name="Vanipenta, Venkata Ravamma" userId="0b7e97f4-48ad-4d21-be07-9caa3603a62e" providerId="ADAL" clId="{E888EDD0-B5A2-4A75-A308-23699449E576}" dt="2023-12-07T15:24:02.195" v="255" actId="26606"/>
          <ac:cxnSpMkLst>
            <pc:docMk/>
            <pc:sldMk cId="3881177480" sldId="286"/>
            <ac:cxnSpMk id="18" creationId="{DCD67800-37AC-4E14-89B0-F79DCB3FB86D}"/>
          </ac:cxnSpMkLst>
        </pc:cxnChg>
        <pc:cxnChg chg="add del">
          <ac:chgData name="Vanipenta, Venkata Ravamma" userId="0b7e97f4-48ad-4d21-be07-9caa3603a62e" providerId="ADAL" clId="{E888EDD0-B5A2-4A75-A308-23699449E576}" dt="2023-12-07T15:24:02.195" v="255" actId="26606"/>
          <ac:cxnSpMkLst>
            <pc:docMk/>
            <pc:sldMk cId="3881177480" sldId="286"/>
            <ac:cxnSpMk id="19" creationId="{20F1788F-A5AE-4188-8274-F7F2E3833ECD}"/>
          </ac:cxnSpMkLst>
        </pc:cxnChg>
      </pc:sldChg>
      <pc:sldChg chg="addSp delSp modSp mod setBg">
        <pc:chgData name="Vanipenta, Venkata Ravamma" userId="0b7e97f4-48ad-4d21-be07-9caa3603a62e" providerId="ADAL" clId="{E888EDD0-B5A2-4A75-A308-23699449E576}" dt="2023-12-07T15:34:10.524" v="261" actId="26606"/>
        <pc:sldMkLst>
          <pc:docMk/>
          <pc:sldMk cId="901870677" sldId="287"/>
        </pc:sldMkLst>
        <pc:picChg chg="add del">
          <ac:chgData name="Vanipenta, Venkata Ravamma" userId="0b7e97f4-48ad-4d21-be07-9caa3603a62e" providerId="ADAL" clId="{E888EDD0-B5A2-4A75-A308-23699449E576}" dt="2023-12-07T15:31:36.142" v="258" actId="478"/>
          <ac:picMkLst>
            <pc:docMk/>
            <pc:sldMk cId="901870677" sldId="287"/>
            <ac:picMk id="3" creationId="{348C9E8D-A577-15BF-2F31-943542BA8758}"/>
          </ac:picMkLst>
        </pc:picChg>
        <pc:picChg chg="add mod">
          <ac:chgData name="Vanipenta, Venkata Ravamma" userId="0b7e97f4-48ad-4d21-be07-9caa3603a62e" providerId="ADAL" clId="{E888EDD0-B5A2-4A75-A308-23699449E576}" dt="2023-12-07T15:34:10.524" v="261" actId="26606"/>
          <ac:picMkLst>
            <pc:docMk/>
            <pc:sldMk cId="901870677" sldId="287"/>
            <ac:picMk id="5" creationId="{CA362138-3E17-CA5F-3F57-0C1815D900A0}"/>
          </ac:picMkLst>
        </pc:picChg>
        <pc:picChg chg="add mod">
          <ac:chgData name="Vanipenta, Venkata Ravamma" userId="0b7e97f4-48ad-4d21-be07-9caa3603a62e" providerId="ADAL" clId="{E888EDD0-B5A2-4A75-A308-23699449E576}" dt="2023-12-07T15:34:10.524" v="261" actId="26606"/>
          <ac:picMkLst>
            <pc:docMk/>
            <pc:sldMk cId="901870677" sldId="287"/>
            <ac:picMk id="7" creationId="{9CCAF7AF-96E6-4A19-B436-CB9BAFF58CED}"/>
          </ac:picMkLst>
        </pc:picChg>
      </pc:sldChg>
      <pc:sldChg chg="addSp modSp mod setBg">
        <pc:chgData name="Vanipenta, Venkata Ravamma" userId="0b7e97f4-48ad-4d21-be07-9caa3603a62e" providerId="ADAL" clId="{E888EDD0-B5A2-4A75-A308-23699449E576}" dt="2023-12-07T15:34:50.307" v="264" actId="26606"/>
        <pc:sldMkLst>
          <pc:docMk/>
          <pc:sldMk cId="586508657" sldId="288"/>
        </pc:sldMkLst>
        <pc:spChg chg="add">
          <ac:chgData name="Vanipenta, Venkata Ravamma" userId="0b7e97f4-48ad-4d21-be07-9caa3603a62e" providerId="ADAL" clId="{E888EDD0-B5A2-4A75-A308-23699449E576}" dt="2023-12-07T15:34:50.307" v="264" actId="26606"/>
          <ac:spMkLst>
            <pc:docMk/>
            <pc:sldMk cId="586508657" sldId="288"/>
            <ac:spMk id="10" creationId="{69D184B2-2226-4E31-BCCB-444330767440}"/>
          </ac:spMkLst>
        </pc:spChg>
        <pc:spChg chg="add">
          <ac:chgData name="Vanipenta, Venkata Ravamma" userId="0b7e97f4-48ad-4d21-be07-9caa3603a62e" providerId="ADAL" clId="{E888EDD0-B5A2-4A75-A308-23699449E576}" dt="2023-12-07T15:34:50.307" v="264" actId="26606"/>
          <ac:spMkLst>
            <pc:docMk/>
            <pc:sldMk cId="586508657" sldId="288"/>
            <ac:spMk id="12" creationId="{1AC4D4E3-486A-464A-8EC8-D44881097267}"/>
          </ac:spMkLst>
        </pc:spChg>
        <pc:spChg chg="add">
          <ac:chgData name="Vanipenta, Venkata Ravamma" userId="0b7e97f4-48ad-4d21-be07-9caa3603a62e" providerId="ADAL" clId="{E888EDD0-B5A2-4A75-A308-23699449E576}" dt="2023-12-07T15:34:50.307" v="264" actId="26606"/>
          <ac:spMkLst>
            <pc:docMk/>
            <pc:sldMk cId="586508657" sldId="288"/>
            <ac:spMk id="14" creationId="{864DE13E-58EB-4475-B79C-0D4FC651239B}"/>
          </ac:spMkLst>
        </pc:spChg>
        <pc:picChg chg="add mod">
          <ac:chgData name="Vanipenta, Venkata Ravamma" userId="0b7e97f4-48ad-4d21-be07-9caa3603a62e" providerId="ADAL" clId="{E888EDD0-B5A2-4A75-A308-23699449E576}" dt="2023-12-07T15:34:50.307" v="264" actId="26606"/>
          <ac:picMkLst>
            <pc:docMk/>
            <pc:sldMk cId="586508657" sldId="288"/>
            <ac:picMk id="3" creationId="{A47BD485-E4D5-C109-0009-66796A47CBC7}"/>
          </ac:picMkLst>
        </pc:picChg>
        <pc:picChg chg="add mod">
          <ac:chgData name="Vanipenta, Venkata Ravamma" userId="0b7e97f4-48ad-4d21-be07-9caa3603a62e" providerId="ADAL" clId="{E888EDD0-B5A2-4A75-A308-23699449E576}" dt="2023-12-07T15:34:50.307" v="264" actId="26606"/>
          <ac:picMkLst>
            <pc:docMk/>
            <pc:sldMk cId="586508657" sldId="288"/>
            <ac:picMk id="5" creationId="{9B39B419-23D1-449B-17B0-6F92DE91E956}"/>
          </ac:picMkLst>
        </pc:picChg>
        <pc:cxnChg chg="add">
          <ac:chgData name="Vanipenta, Venkata Ravamma" userId="0b7e97f4-48ad-4d21-be07-9caa3603a62e" providerId="ADAL" clId="{E888EDD0-B5A2-4A75-A308-23699449E576}" dt="2023-12-07T15:34:50.307" v="264" actId="26606"/>
          <ac:cxnSpMkLst>
            <pc:docMk/>
            <pc:sldMk cId="586508657" sldId="288"/>
            <ac:cxnSpMk id="16" creationId="{02E9B2EE-76CA-47F3-9977-3F2FCB7FD252}"/>
          </ac:cxnSpMkLst>
        </pc:cxnChg>
      </pc:sldChg>
    </pc:docChg>
  </pc:docChgLst>
  <pc:docChgLst>
    <pc:chgData name="Vanipenta, Venkata Ravamma" userId="0b7e97f4-48ad-4d21-be07-9caa3603a62e" providerId="ADAL" clId="{FE751B8F-8E1D-409B-B189-6CB3B5710D8A}"/>
    <pc:docChg chg="addSld">
      <pc:chgData name="Vanipenta, Venkata Ravamma" userId="0b7e97f4-48ad-4d21-be07-9caa3603a62e" providerId="ADAL" clId="{FE751B8F-8E1D-409B-B189-6CB3B5710D8A}" dt="2023-11-14T06:34:01.228" v="99" actId="680"/>
      <pc:docMkLst>
        <pc:docMk/>
      </pc:docMkLst>
      <pc:sldChg chg="new">
        <pc:chgData name="Vanipenta, Venkata Ravamma" userId="0b7e97f4-48ad-4d21-be07-9caa3603a62e" providerId="ADAL" clId="{FE751B8F-8E1D-409B-B189-6CB3B5710D8A}" dt="2023-11-14T06:33:35.863" v="0" actId="680"/>
        <pc:sldMkLst>
          <pc:docMk/>
          <pc:sldMk cId="654628033" sldId="256"/>
        </pc:sldMkLst>
      </pc:sldChg>
      <pc:sldChg chg="new">
        <pc:chgData name="Vanipenta, Venkata Ravamma" userId="0b7e97f4-48ad-4d21-be07-9caa3603a62e" providerId="ADAL" clId="{FE751B8F-8E1D-409B-B189-6CB3B5710D8A}" dt="2023-11-14T06:33:37.511" v="1" actId="680"/>
        <pc:sldMkLst>
          <pc:docMk/>
          <pc:sldMk cId="3776241665" sldId="257"/>
        </pc:sldMkLst>
      </pc:sldChg>
      <pc:sldChg chg="new">
        <pc:chgData name="Vanipenta, Venkata Ravamma" userId="0b7e97f4-48ad-4d21-be07-9caa3603a62e" providerId="ADAL" clId="{FE751B8F-8E1D-409B-B189-6CB3B5710D8A}" dt="2023-11-14T06:33:38.447" v="2" actId="680"/>
        <pc:sldMkLst>
          <pc:docMk/>
          <pc:sldMk cId="2081037271" sldId="258"/>
        </pc:sldMkLst>
      </pc:sldChg>
      <pc:sldChg chg="new">
        <pc:chgData name="Vanipenta, Venkata Ravamma" userId="0b7e97f4-48ad-4d21-be07-9caa3603a62e" providerId="ADAL" clId="{FE751B8F-8E1D-409B-B189-6CB3B5710D8A}" dt="2023-11-14T06:33:38.661" v="3" actId="680"/>
        <pc:sldMkLst>
          <pc:docMk/>
          <pc:sldMk cId="761260247" sldId="259"/>
        </pc:sldMkLst>
      </pc:sldChg>
      <pc:sldChg chg="new">
        <pc:chgData name="Vanipenta, Venkata Ravamma" userId="0b7e97f4-48ad-4d21-be07-9caa3603a62e" providerId="ADAL" clId="{FE751B8F-8E1D-409B-B189-6CB3B5710D8A}" dt="2023-11-14T06:33:38.884" v="4" actId="680"/>
        <pc:sldMkLst>
          <pc:docMk/>
          <pc:sldMk cId="1610283896" sldId="260"/>
        </pc:sldMkLst>
      </pc:sldChg>
      <pc:sldChg chg="new">
        <pc:chgData name="Vanipenta, Venkata Ravamma" userId="0b7e97f4-48ad-4d21-be07-9caa3603a62e" providerId="ADAL" clId="{FE751B8F-8E1D-409B-B189-6CB3B5710D8A}" dt="2023-11-14T06:33:39.100" v="5" actId="680"/>
        <pc:sldMkLst>
          <pc:docMk/>
          <pc:sldMk cId="4217584000" sldId="261"/>
        </pc:sldMkLst>
      </pc:sldChg>
      <pc:sldChg chg="new">
        <pc:chgData name="Vanipenta, Venkata Ravamma" userId="0b7e97f4-48ad-4d21-be07-9caa3603a62e" providerId="ADAL" clId="{FE751B8F-8E1D-409B-B189-6CB3B5710D8A}" dt="2023-11-14T06:33:39.316" v="6" actId="680"/>
        <pc:sldMkLst>
          <pc:docMk/>
          <pc:sldMk cId="3806495509" sldId="262"/>
        </pc:sldMkLst>
      </pc:sldChg>
      <pc:sldChg chg="new">
        <pc:chgData name="Vanipenta, Venkata Ravamma" userId="0b7e97f4-48ad-4d21-be07-9caa3603a62e" providerId="ADAL" clId="{FE751B8F-8E1D-409B-B189-6CB3B5710D8A}" dt="2023-11-14T06:33:39.525" v="7" actId="680"/>
        <pc:sldMkLst>
          <pc:docMk/>
          <pc:sldMk cId="332064035" sldId="263"/>
        </pc:sldMkLst>
      </pc:sldChg>
      <pc:sldChg chg="new">
        <pc:chgData name="Vanipenta, Venkata Ravamma" userId="0b7e97f4-48ad-4d21-be07-9caa3603a62e" providerId="ADAL" clId="{FE751B8F-8E1D-409B-B189-6CB3B5710D8A}" dt="2023-11-14T06:33:39.753" v="8" actId="680"/>
        <pc:sldMkLst>
          <pc:docMk/>
          <pc:sldMk cId="2954318362" sldId="264"/>
        </pc:sldMkLst>
      </pc:sldChg>
      <pc:sldChg chg="new">
        <pc:chgData name="Vanipenta, Venkata Ravamma" userId="0b7e97f4-48ad-4d21-be07-9caa3603a62e" providerId="ADAL" clId="{FE751B8F-8E1D-409B-B189-6CB3B5710D8A}" dt="2023-11-14T06:33:39.975" v="9" actId="680"/>
        <pc:sldMkLst>
          <pc:docMk/>
          <pc:sldMk cId="2568231776" sldId="265"/>
        </pc:sldMkLst>
      </pc:sldChg>
      <pc:sldChg chg="new">
        <pc:chgData name="Vanipenta, Venkata Ravamma" userId="0b7e97f4-48ad-4d21-be07-9caa3603a62e" providerId="ADAL" clId="{FE751B8F-8E1D-409B-B189-6CB3B5710D8A}" dt="2023-11-14T06:33:40.197" v="10" actId="680"/>
        <pc:sldMkLst>
          <pc:docMk/>
          <pc:sldMk cId="2633439769" sldId="266"/>
        </pc:sldMkLst>
      </pc:sldChg>
      <pc:sldChg chg="new">
        <pc:chgData name="Vanipenta, Venkata Ravamma" userId="0b7e97f4-48ad-4d21-be07-9caa3603a62e" providerId="ADAL" clId="{FE751B8F-8E1D-409B-B189-6CB3B5710D8A}" dt="2023-11-14T06:33:40.413" v="11" actId="680"/>
        <pc:sldMkLst>
          <pc:docMk/>
          <pc:sldMk cId="1689066033" sldId="267"/>
        </pc:sldMkLst>
      </pc:sldChg>
      <pc:sldChg chg="new">
        <pc:chgData name="Vanipenta, Venkata Ravamma" userId="0b7e97f4-48ad-4d21-be07-9caa3603a62e" providerId="ADAL" clId="{FE751B8F-8E1D-409B-B189-6CB3B5710D8A}" dt="2023-11-14T06:33:40.635" v="12" actId="680"/>
        <pc:sldMkLst>
          <pc:docMk/>
          <pc:sldMk cId="4222005266" sldId="268"/>
        </pc:sldMkLst>
      </pc:sldChg>
      <pc:sldChg chg="new">
        <pc:chgData name="Vanipenta, Venkata Ravamma" userId="0b7e97f4-48ad-4d21-be07-9caa3603a62e" providerId="ADAL" clId="{FE751B8F-8E1D-409B-B189-6CB3B5710D8A}" dt="2023-11-14T06:33:40.864" v="13" actId="680"/>
        <pc:sldMkLst>
          <pc:docMk/>
          <pc:sldMk cId="627628115" sldId="269"/>
        </pc:sldMkLst>
      </pc:sldChg>
      <pc:sldChg chg="new">
        <pc:chgData name="Vanipenta, Venkata Ravamma" userId="0b7e97f4-48ad-4d21-be07-9caa3603a62e" providerId="ADAL" clId="{FE751B8F-8E1D-409B-B189-6CB3B5710D8A}" dt="2023-11-14T06:33:41.103" v="14" actId="680"/>
        <pc:sldMkLst>
          <pc:docMk/>
          <pc:sldMk cId="2950094496" sldId="270"/>
        </pc:sldMkLst>
      </pc:sldChg>
      <pc:sldChg chg="new">
        <pc:chgData name="Vanipenta, Venkata Ravamma" userId="0b7e97f4-48ad-4d21-be07-9caa3603a62e" providerId="ADAL" clId="{FE751B8F-8E1D-409B-B189-6CB3B5710D8A}" dt="2023-11-14T06:33:41.329" v="15" actId="680"/>
        <pc:sldMkLst>
          <pc:docMk/>
          <pc:sldMk cId="2157250394" sldId="271"/>
        </pc:sldMkLst>
      </pc:sldChg>
      <pc:sldChg chg="new">
        <pc:chgData name="Vanipenta, Venkata Ravamma" userId="0b7e97f4-48ad-4d21-be07-9caa3603a62e" providerId="ADAL" clId="{FE751B8F-8E1D-409B-B189-6CB3B5710D8A}" dt="2023-11-14T06:33:41.567" v="16" actId="680"/>
        <pc:sldMkLst>
          <pc:docMk/>
          <pc:sldMk cId="1295339960" sldId="272"/>
        </pc:sldMkLst>
      </pc:sldChg>
      <pc:sldChg chg="new">
        <pc:chgData name="Vanipenta, Venkata Ravamma" userId="0b7e97f4-48ad-4d21-be07-9caa3603a62e" providerId="ADAL" clId="{FE751B8F-8E1D-409B-B189-6CB3B5710D8A}" dt="2023-11-14T06:33:41.796" v="17" actId="680"/>
        <pc:sldMkLst>
          <pc:docMk/>
          <pc:sldMk cId="4085748016" sldId="273"/>
        </pc:sldMkLst>
      </pc:sldChg>
      <pc:sldChg chg="new">
        <pc:chgData name="Vanipenta, Venkata Ravamma" userId="0b7e97f4-48ad-4d21-be07-9caa3603a62e" providerId="ADAL" clId="{FE751B8F-8E1D-409B-B189-6CB3B5710D8A}" dt="2023-11-14T06:33:42.054" v="18" actId="680"/>
        <pc:sldMkLst>
          <pc:docMk/>
          <pc:sldMk cId="2306143853" sldId="274"/>
        </pc:sldMkLst>
      </pc:sldChg>
      <pc:sldChg chg="new">
        <pc:chgData name="Vanipenta, Venkata Ravamma" userId="0b7e97f4-48ad-4d21-be07-9caa3603a62e" providerId="ADAL" clId="{FE751B8F-8E1D-409B-B189-6CB3B5710D8A}" dt="2023-11-14T06:33:42.296" v="19" actId="680"/>
        <pc:sldMkLst>
          <pc:docMk/>
          <pc:sldMk cId="1895105626" sldId="275"/>
        </pc:sldMkLst>
      </pc:sldChg>
      <pc:sldChg chg="new">
        <pc:chgData name="Vanipenta, Venkata Ravamma" userId="0b7e97f4-48ad-4d21-be07-9caa3603a62e" providerId="ADAL" clId="{FE751B8F-8E1D-409B-B189-6CB3B5710D8A}" dt="2023-11-14T06:33:42.536" v="20" actId="680"/>
        <pc:sldMkLst>
          <pc:docMk/>
          <pc:sldMk cId="1725414492" sldId="276"/>
        </pc:sldMkLst>
      </pc:sldChg>
      <pc:sldChg chg="new">
        <pc:chgData name="Vanipenta, Venkata Ravamma" userId="0b7e97f4-48ad-4d21-be07-9caa3603a62e" providerId="ADAL" clId="{FE751B8F-8E1D-409B-B189-6CB3B5710D8A}" dt="2023-11-14T06:33:42.776" v="21" actId="680"/>
        <pc:sldMkLst>
          <pc:docMk/>
          <pc:sldMk cId="2959112507" sldId="277"/>
        </pc:sldMkLst>
      </pc:sldChg>
      <pc:sldChg chg="new">
        <pc:chgData name="Vanipenta, Venkata Ravamma" userId="0b7e97f4-48ad-4d21-be07-9caa3603a62e" providerId="ADAL" clId="{FE751B8F-8E1D-409B-B189-6CB3B5710D8A}" dt="2023-11-14T06:33:43.025" v="22" actId="680"/>
        <pc:sldMkLst>
          <pc:docMk/>
          <pc:sldMk cId="1403022125" sldId="278"/>
        </pc:sldMkLst>
      </pc:sldChg>
      <pc:sldChg chg="new">
        <pc:chgData name="Vanipenta, Venkata Ravamma" userId="0b7e97f4-48ad-4d21-be07-9caa3603a62e" providerId="ADAL" clId="{FE751B8F-8E1D-409B-B189-6CB3B5710D8A}" dt="2023-11-14T06:33:43.227" v="23" actId="680"/>
        <pc:sldMkLst>
          <pc:docMk/>
          <pc:sldMk cId="295329116" sldId="279"/>
        </pc:sldMkLst>
      </pc:sldChg>
      <pc:sldChg chg="new">
        <pc:chgData name="Vanipenta, Venkata Ravamma" userId="0b7e97f4-48ad-4d21-be07-9caa3603a62e" providerId="ADAL" clId="{FE751B8F-8E1D-409B-B189-6CB3B5710D8A}" dt="2023-11-14T06:33:43.471" v="24" actId="680"/>
        <pc:sldMkLst>
          <pc:docMk/>
          <pc:sldMk cId="2840329102" sldId="280"/>
        </pc:sldMkLst>
      </pc:sldChg>
      <pc:sldChg chg="new">
        <pc:chgData name="Vanipenta, Venkata Ravamma" userId="0b7e97f4-48ad-4d21-be07-9caa3603a62e" providerId="ADAL" clId="{FE751B8F-8E1D-409B-B189-6CB3B5710D8A}" dt="2023-11-14T06:33:43.715" v="25" actId="680"/>
        <pc:sldMkLst>
          <pc:docMk/>
          <pc:sldMk cId="3329611325" sldId="281"/>
        </pc:sldMkLst>
      </pc:sldChg>
      <pc:sldChg chg="new">
        <pc:chgData name="Vanipenta, Venkata Ravamma" userId="0b7e97f4-48ad-4d21-be07-9caa3603a62e" providerId="ADAL" clId="{FE751B8F-8E1D-409B-B189-6CB3B5710D8A}" dt="2023-11-14T06:33:43.934" v="26" actId="680"/>
        <pc:sldMkLst>
          <pc:docMk/>
          <pc:sldMk cId="127310910" sldId="282"/>
        </pc:sldMkLst>
      </pc:sldChg>
      <pc:sldChg chg="new">
        <pc:chgData name="Vanipenta, Venkata Ravamma" userId="0b7e97f4-48ad-4d21-be07-9caa3603a62e" providerId="ADAL" clId="{FE751B8F-8E1D-409B-B189-6CB3B5710D8A}" dt="2023-11-14T06:33:44.162" v="27" actId="680"/>
        <pc:sldMkLst>
          <pc:docMk/>
          <pc:sldMk cId="4055815811" sldId="283"/>
        </pc:sldMkLst>
      </pc:sldChg>
      <pc:sldChg chg="new">
        <pc:chgData name="Vanipenta, Venkata Ravamma" userId="0b7e97f4-48ad-4d21-be07-9caa3603a62e" providerId="ADAL" clId="{FE751B8F-8E1D-409B-B189-6CB3B5710D8A}" dt="2023-11-14T06:33:44.391" v="28" actId="680"/>
        <pc:sldMkLst>
          <pc:docMk/>
          <pc:sldMk cId="853613962" sldId="284"/>
        </pc:sldMkLst>
      </pc:sldChg>
      <pc:sldChg chg="new">
        <pc:chgData name="Vanipenta, Venkata Ravamma" userId="0b7e97f4-48ad-4d21-be07-9caa3603a62e" providerId="ADAL" clId="{FE751B8F-8E1D-409B-B189-6CB3B5710D8A}" dt="2023-11-14T06:33:44.628" v="29" actId="680"/>
        <pc:sldMkLst>
          <pc:docMk/>
          <pc:sldMk cId="4251458924" sldId="285"/>
        </pc:sldMkLst>
      </pc:sldChg>
      <pc:sldChg chg="new">
        <pc:chgData name="Vanipenta, Venkata Ravamma" userId="0b7e97f4-48ad-4d21-be07-9caa3603a62e" providerId="ADAL" clId="{FE751B8F-8E1D-409B-B189-6CB3B5710D8A}" dt="2023-11-14T06:33:44.898" v="30" actId="680"/>
        <pc:sldMkLst>
          <pc:docMk/>
          <pc:sldMk cId="3881177480" sldId="286"/>
        </pc:sldMkLst>
      </pc:sldChg>
      <pc:sldChg chg="new">
        <pc:chgData name="Vanipenta, Venkata Ravamma" userId="0b7e97f4-48ad-4d21-be07-9caa3603a62e" providerId="ADAL" clId="{FE751B8F-8E1D-409B-B189-6CB3B5710D8A}" dt="2023-11-14T06:33:45.135" v="31" actId="680"/>
        <pc:sldMkLst>
          <pc:docMk/>
          <pc:sldMk cId="901870677" sldId="287"/>
        </pc:sldMkLst>
      </pc:sldChg>
      <pc:sldChg chg="new">
        <pc:chgData name="Vanipenta, Venkata Ravamma" userId="0b7e97f4-48ad-4d21-be07-9caa3603a62e" providerId="ADAL" clId="{FE751B8F-8E1D-409B-B189-6CB3B5710D8A}" dt="2023-11-14T06:33:45.374" v="32" actId="680"/>
        <pc:sldMkLst>
          <pc:docMk/>
          <pc:sldMk cId="586508657" sldId="288"/>
        </pc:sldMkLst>
      </pc:sldChg>
      <pc:sldChg chg="new">
        <pc:chgData name="Vanipenta, Venkata Ravamma" userId="0b7e97f4-48ad-4d21-be07-9caa3603a62e" providerId="ADAL" clId="{FE751B8F-8E1D-409B-B189-6CB3B5710D8A}" dt="2023-11-14T06:33:45.630" v="33" actId="680"/>
        <pc:sldMkLst>
          <pc:docMk/>
          <pc:sldMk cId="1092850501" sldId="289"/>
        </pc:sldMkLst>
      </pc:sldChg>
      <pc:sldChg chg="new">
        <pc:chgData name="Vanipenta, Venkata Ravamma" userId="0b7e97f4-48ad-4d21-be07-9caa3603a62e" providerId="ADAL" clId="{FE751B8F-8E1D-409B-B189-6CB3B5710D8A}" dt="2023-11-14T06:33:45.854" v="34" actId="680"/>
        <pc:sldMkLst>
          <pc:docMk/>
          <pc:sldMk cId="480911301" sldId="290"/>
        </pc:sldMkLst>
      </pc:sldChg>
      <pc:sldChg chg="new">
        <pc:chgData name="Vanipenta, Venkata Ravamma" userId="0b7e97f4-48ad-4d21-be07-9caa3603a62e" providerId="ADAL" clId="{FE751B8F-8E1D-409B-B189-6CB3B5710D8A}" dt="2023-11-14T06:33:46.103" v="35" actId="680"/>
        <pc:sldMkLst>
          <pc:docMk/>
          <pc:sldMk cId="114497797" sldId="291"/>
        </pc:sldMkLst>
      </pc:sldChg>
      <pc:sldChg chg="new">
        <pc:chgData name="Vanipenta, Venkata Ravamma" userId="0b7e97f4-48ad-4d21-be07-9caa3603a62e" providerId="ADAL" clId="{FE751B8F-8E1D-409B-B189-6CB3B5710D8A}" dt="2023-11-14T06:33:46.325" v="36" actId="680"/>
        <pc:sldMkLst>
          <pc:docMk/>
          <pc:sldMk cId="433058517" sldId="292"/>
        </pc:sldMkLst>
      </pc:sldChg>
      <pc:sldChg chg="new">
        <pc:chgData name="Vanipenta, Venkata Ravamma" userId="0b7e97f4-48ad-4d21-be07-9caa3603a62e" providerId="ADAL" clId="{FE751B8F-8E1D-409B-B189-6CB3B5710D8A}" dt="2023-11-14T06:33:46.562" v="37" actId="680"/>
        <pc:sldMkLst>
          <pc:docMk/>
          <pc:sldMk cId="642340019" sldId="293"/>
        </pc:sldMkLst>
      </pc:sldChg>
      <pc:sldChg chg="new">
        <pc:chgData name="Vanipenta, Venkata Ravamma" userId="0b7e97f4-48ad-4d21-be07-9caa3603a62e" providerId="ADAL" clId="{FE751B8F-8E1D-409B-B189-6CB3B5710D8A}" dt="2023-11-14T06:33:46.789" v="38" actId="680"/>
        <pc:sldMkLst>
          <pc:docMk/>
          <pc:sldMk cId="4258430955" sldId="294"/>
        </pc:sldMkLst>
      </pc:sldChg>
      <pc:sldChg chg="new">
        <pc:chgData name="Vanipenta, Venkata Ravamma" userId="0b7e97f4-48ad-4d21-be07-9caa3603a62e" providerId="ADAL" clId="{FE751B8F-8E1D-409B-B189-6CB3B5710D8A}" dt="2023-11-14T06:33:47.010" v="39" actId="680"/>
        <pc:sldMkLst>
          <pc:docMk/>
          <pc:sldMk cId="1750153814" sldId="295"/>
        </pc:sldMkLst>
      </pc:sldChg>
      <pc:sldChg chg="new">
        <pc:chgData name="Vanipenta, Venkata Ravamma" userId="0b7e97f4-48ad-4d21-be07-9caa3603a62e" providerId="ADAL" clId="{FE751B8F-8E1D-409B-B189-6CB3B5710D8A}" dt="2023-11-14T06:33:47.230" v="40" actId="680"/>
        <pc:sldMkLst>
          <pc:docMk/>
          <pc:sldMk cId="4025153127" sldId="296"/>
        </pc:sldMkLst>
      </pc:sldChg>
      <pc:sldChg chg="new">
        <pc:chgData name="Vanipenta, Venkata Ravamma" userId="0b7e97f4-48ad-4d21-be07-9caa3603a62e" providerId="ADAL" clId="{FE751B8F-8E1D-409B-B189-6CB3B5710D8A}" dt="2023-11-14T06:33:47.472" v="41" actId="680"/>
        <pc:sldMkLst>
          <pc:docMk/>
          <pc:sldMk cId="2378931171" sldId="297"/>
        </pc:sldMkLst>
      </pc:sldChg>
      <pc:sldChg chg="new">
        <pc:chgData name="Vanipenta, Venkata Ravamma" userId="0b7e97f4-48ad-4d21-be07-9caa3603a62e" providerId="ADAL" clId="{FE751B8F-8E1D-409B-B189-6CB3B5710D8A}" dt="2023-11-14T06:33:47.700" v="42" actId="680"/>
        <pc:sldMkLst>
          <pc:docMk/>
          <pc:sldMk cId="193522793" sldId="298"/>
        </pc:sldMkLst>
      </pc:sldChg>
      <pc:sldChg chg="new">
        <pc:chgData name="Vanipenta, Venkata Ravamma" userId="0b7e97f4-48ad-4d21-be07-9caa3603a62e" providerId="ADAL" clId="{FE751B8F-8E1D-409B-B189-6CB3B5710D8A}" dt="2023-11-14T06:33:47.938" v="43" actId="680"/>
        <pc:sldMkLst>
          <pc:docMk/>
          <pc:sldMk cId="3793436842" sldId="299"/>
        </pc:sldMkLst>
      </pc:sldChg>
      <pc:sldChg chg="new">
        <pc:chgData name="Vanipenta, Venkata Ravamma" userId="0b7e97f4-48ad-4d21-be07-9caa3603a62e" providerId="ADAL" clId="{FE751B8F-8E1D-409B-B189-6CB3B5710D8A}" dt="2023-11-14T06:33:48.208" v="44" actId="680"/>
        <pc:sldMkLst>
          <pc:docMk/>
          <pc:sldMk cId="4019798217" sldId="300"/>
        </pc:sldMkLst>
      </pc:sldChg>
      <pc:sldChg chg="new">
        <pc:chgData name="Vanipenta, Venkata Ravamma" userId="0b7e97f4-48ad-4d21-be07-9caa3603a62e" providerId="ADAL" clId="{FE751B8F-8E1D-409B-B189-6CB3B5710D8A}" dt="2023-11-14T06:33:48.396" v="45" actId="680"/>
        <pc:sldMkLst>
          <pc:docMk/>
          <pc:sldMk cId="2864778710" sldId="301"/>
        </pc:sldMkLst>
      </pc:sldChg>
      <pc:sldChg chg="new">
        <pc:chgData name="Vanipenta, Venkata Ravamma" userId="0b7e97f4-48ad-4d21-be07-9caa3603a62e" providerId="ADAL" clId="{FE751B8F-8E1D-409B-B189-6CB3B5710D8A}" dt="2023-11-14T06:33:48.629" v="46" actId="680"/>
        <pc:sldMkLst>
          <pc:docMk/>
          <pc:sldMk cId="1561250874" sldId="302"/>
        </pc:sldMkLst>
      </pc:sldChg>
      <pc:sldChg chg="new">
        <pc:chgData name="Vanipenta, Venkata Ravamma" userId="0b7e97f4-48ad-4d21-be07-9caa3603a62e" providerId="ADAL" clId="{FE751B8F-8E1D-409B-B189-6CB3B5710D8A}" dt="2023-11-14T06:33:48.869" v="47" actId="680"/>
        <pc:sldMkLst>
          <pc:docMk/>
          <pc:sldMk cId="187109373" sldId="303"/>
        </pc:sldMkLst>
      </pc:sldChg>
      <pc:sldChg chg="new">
        <pc:chgData name="Vanipenta, Venkata Ravamma" userId="0b7e97f4-48ad-4d21-be07-9caa3603a62e" providerId="ADAL" clId="{FE751B8F-8E1D-409B-B189-6CB3B5710D8A}" dt="2023-11-14T06:33:49.138" v="48" actId="680"/>
        <pc:sldMkLst>
          <pc:docMk/>
          <pc:sldMk cId="1586686310" sldId="304"/>
        </pc:sldMkLst>
      </pc:sldChg>
      <pc:sldChg chg="new">
        <pc:chgData name="Vanipenta, Venkata Ravamma" userId="0b7e97f4-48ad-4d21-be07-9caa3603a62e" providerId="ADAL" clId="{FE751B8F-8E1D-409B-B189-6CB3B5710D8A}" dt="2023-11-14T06:33:49.353" v="49" actId="680"/>
        <pc:sldMkLst>
          <pc:docMk/>
          <pc:sldMk cId="117089402" sldId="305"/>
        </pc:sldMkLst>
      </pc:sldChg>
      <pc:sldChg chg="new">
        <pc:chgData name="Vanipenta, Venkata Ravamma" userId="0b7e97f4-48ad-4d21-be07-9caa3603a62e" providerId="ADAL" clId="{FE751B8F-8E1D-409B-B189-6CB3B5710D8A}" dt="2023-11-14T06:33:49.602" v="50" actId="680"/>
        <pc:sldMkLst>
          <pc:docMk/>
          <pc:sldMk cId="876572596" sldId="306"/>
        </pc:sldMkLst>
      </pc:sldChg>
      <pc:sldChg chg="new">
        <pc:chgData name="Vanipenta, Venkata Ravamma" userId="0b7e97f4-48ad-4d21-be07-9caa3603a62e" providerId="ADAL" clId="{FE751B8F-8E1D-409B-B189-6CB3B5710D8A}" dt="2023-11-14T06:33:49.856" v="51" actId="680"/>
        <pc:sldMkLst>
          <pc:docMk/>
          <pc:sldMk cId="754651726" sldId="307"/>
        </pc:sldMkLst>
      </pc:sldChg>
      <pc:sldChg chg="new">
        <pc:chgData name="Vanipenta, Venkata Ravamma" userId="0b7e97f4-48ad-4d21-be07-9caa3603a62e" providerId="ADAL" clId="{FE751B8F-8E1D-409B-B189-6CB3B5710D8A}" dt="2023-11-14T06:33:50.076" v="52" actId="680"/>
        <pc:sldMkLst>
          <pc:docMk/>
          <pc:sldMk cId="1197271082" sldId="308"/>
        </pc:sldMkLst>
      </pc:sldChg>
      <pc:sldChg chg="new">
        <pc:chgData name="Vanipenta, Venkata Ravamma" userId="0b7e97f4-48ad-4d21-be07-9caa3603a62e" providerId="ADAL" clId="{FE751B8F-8E1D-409B-B189-6CB3B5710D8A}" dt="2023-11-14T06:33:50.304" v="53" actId="680"/>
        <pc:sldMkLst>
          <pc:docMk/>
          <pc:sldMk cId="2086312196" sldId="309"/>
        </pc:sldMkLst>
      </pc:sldChg>
      <pc:sldChg chg="new">
        <pc:chgData name="Vanipenta, Venkata Ravamma" userId="0b7e97f4-48ad-4d21-be07-9caa3603a62e" providerId="ADAL" clId="{FE751B8F-8E1D-409B-B189-6CB3B5710D8A}" dt="2023-11-14T06:33:50.533" v="54" actId="680"/>
        <pc:sldMkLst>
          <pc:docMk/>
          <pc:sldMk cId="296518601" sldId="310"/>
        </pc:sldMkLst>
      </pc:sldChg>
      <pc:sldChg chg="new">
        <pc:chgData name="Vanipenta, Venkata Ravamma" userId="0b7e97f4-48ad-4d21-be07-9caa3603a62e" providerId="ADAL" clId="{FE751B8F-8E1D-409B-B189-6CB3B5710D8A}" dt="2023-11-14T06:33:50.769" v="55" actId="680"/>
        <pc:sldMkLst>
          <pc:docMk/>
          <pc:sldMk cId="2554383460" sldId="311"/>
        </pc:sldMkLst>
      </pc:sldChg>
      <pc:sldChg chg="new">
        <pc:chgData name="Vanipenta, Venkata Ravamma" userId="0b7e97f4-48ad-4d21-be07-9caa3603a62e" providerId="ADAL" clId="{FE751B8F-8E1D-409B-B189-6CB3B5710D8A}" dt="2023-11-14T06:33:51.013" v="56" actId="680"/>
        <pc:sldMkLst>
          <pc:docMk/>
          <pc:sldMk cId="1224431896" sldId="312"/>
        </pc:sldMkLst>
      </pc:sldChg>
      <pc:sldChg chg="new">
        <pc:chgData name="Vanipenta, Venkata Ravamma" userId="0b7e97f4-48ad-4d21-be07-9caa3603a62e" providerId="ADAL" clId="{FE751B8F-8E1D-409B-B189-6CB3B5710D8A}" dt="2023-11-14T06:33:51.258" v="57" actId="680"/>
        <pc:sldMkLst>
          <pc:docMk/>
          <pc:sldMk cId="3099666664" sldId="313"/>
        </pc:sldMkLst>
      </pc:sldChg>
      <pc:sldChg chg="new">
        <pc:chgData name="Vanipenta, Venkata Ravamma" userId="0b7e97f4-48ad-4d21-be07-9caa3603a62e" providerId="ADAL" clId="{FE751B8F-8E1D-409B-B189-6CB3B5710D8A}" dt="2023-11-14T06:33:51.499" v="58" actId="680"/>
        <pc:sldMkLst>
          <pc:docMk/>
          <pc:sldMk cId="2281593219" sldId="314"/>
        </pc:sldMkLst>
      </pc:sldChg>
      <pc:sldChg chg="new">
        <pc:chgData name="Vanipenta, Venkata Ravamma" userId="0b7e97f4-48ad-4d21-be07-9caa3603a62e" providerId="ADAL" clId="{FE751B8F-8E1D-409B-B189-6CB3B5710D8A}" dt="2023-11-14T06:33:51.728" v="59" actId="680"/>
        <pc:sldMkLst>
          <pc:docMk/>
          <pc:sldMk cId="2322993777" sldId="315"/>
        </pc:sldMkLst>
      </pc:sldChg>
      <pc:sldChg chg="new">
        <pc:chgData name="Vanipenta, Venkata Ravamma" userId="0b7e97f4-48ad-4d21-be07-9caa3603a62e" providerId="ADAL" clId="{FE751B8F-8E1D-409B-B189-6CB3B5710D8A}" dt="2023-11-14T06:33:51.956" v="60" actId="680"/>
        <pc:sldMkLst>
          <pc:docMk/>
          <pc:sldMk cId="1071200094" sldId="316"/>
        </pc:sldMkLst>
      </pc:sldChg>
      <pc:sldChg chg="new">
        <pc:chgData name="Vanipenta, Venkata Ravamma" userId="0b7e97f4-48ad-4d21-be07-9caa3603a62e" providerId="ADAL" clId="{FE751B8F-8E1D-409B-B189-6CB3B5710D8A}" dt="2023-11-14T06:33:52.200" v="61" actId="680"/>
        <pc:sldMkLst>
          <pc:docMk/>
          <pc:sldMk cId="1048205888" sldId="317"/>
        </pc:sldMkLst>
      </pc:sldChg>
      <pc:sldChg chg="new">
        <pc:chgData name="Vanipenta, Venkata Ravamma" userId="0b7e97f4-48ad-4d21-be07-9caa3603a62e" providerId="ADAL" clId="{FE751B8F-8E1D-409B-B189-6CB3B5710D8A}" dt="2023-11-14T06:33:52.443" v="62" actId="680"/>
        <pc:sldMkLst>
          <pc:docMk/>
          <pc:sldMk cId="1727647419" sldId="318"/>
        </pc:sldMkLst>
      </pc:sldChg>
      <pc:sldChg chg="new">
        <pc:chgData name="Vanipenta, Venkata Ravamma" userId="0b7e97f4-48ad-4d21-be07-9caa3603a62e" providerId="ADAL" clId="{FE751B8F-8E1D-409B-B189-6CB3B5710D8A}" dt="2023-11-14T06:33:52.666" v="63" actId="680"/>
        <pc:sldMkLst>
          <pc:docMk/>
          <pc:sldMk cId="708145373" sldId="319"/>
        </pc:sldMkLst>
      </pc:sldChg>
      <pc:sldChg chg="new">
        <pc:chgData name="Vanipenta, Venkata Ravamma" userId="0b7e97f4-48ad-4d21-be07-9caa3603a62e" providerId="ADAL" clId="{FE751B8F-8E1D-409B-B189-6CB3B5710D8A}" dt="2023-11-14T06:33:52.881" v="64" actId="680"/>
        <pc:sldMkLst>
          <pc:docMk/>
          <pc:sldMk cId="3933586550" sldId="320"/>
        </pc:sldMkLst>
      </pc:sldChg>
      <pc:sldChg chg="new">
        <pc:chgData name="Vanipenta, Venkata Ravamma" userId="0b7e97f4-48ad-4d21-be07-9caa3603a62e" providerId="ADAL" clId="{FE751B8F-8E1D-409B-B189-6CB3B5710D8A}" dt="2023-11-14T06:33:53.127" v="65" actId="680"/>
        <pc:sldMkLst>
          <pc:docMk/>
          <pc:sldMk cId="1578272385" sldId="321"/>
        </pc:sldMkLst>
      </pc:sldChg>
      <pc:sldChg chg="new">
        <pc:chgData name="Vanipenta, Venkata Ravamma" userId="0b7e97f4-48ad-4d21-be07-9caa3603a62e" providerId="ADAL" clId="{FE751B8F-8E1D-409B-B189-6CB3B5710D8A}" dt="2023-11-14T06:33:53.361" v="66" actId="680"/>
        <pc:sldMkLst>
          <pc:docMk/>
          <pc:sldMk cId="4292781257" sldId="322"/>
        </pc:sldMkLst>
      </pc:sldChg>
      <pc:sldChg chg="new">
        <pc:chgData name="Vanipenta, Venkata Ravamma" userId="0b7e97f4-48ad-4d21-be07-9caa3603a62e" providerId="ADAL" clId="{FE751B8F-8E1D-409B-B189-6CB3B5710D8A}" dt="2023-11-14T06:33:53.616" v="67" actId="680"/>
        <pc:sldMkLst>
          <pc:docMk/>
          <pc:sldMk cId="4255119112" sldId="323"/>
        </pc:sldMkLst>
      </pc:sldChg>
      <pc:sldChg chg="new">
        <pc:chgData name="Vanipenta, Venkata Ravamma" userId="0b7e97f4-48ad-4d21-be07-9caa3603a62e" providerId="ADAL" clId="{FE751B8F-8E1D-409B-B189-6CB3B5710D8A}" dt="2023-11-14T06:33:53.859" v="68" actId="680"/>
        <pc:sldMkLst>
          <pc:docMk/>
          <pc:sldMk cId="2550205195" sldId="324"/>
        </pc:sldMkLst>
      </pc:sldChg>
      <pc:sldChg chg="new">
        <pc:chgData name="Vanipenta, Venkata Ravamma" userId="0b7e97f4-48ad-4d21-be07-9caa3603a62e" providerId="ADAL" clId="{FE751B8F-8E1D-409B-B189-6CB3B5710D8A}" dt="2023-11-14T06:33:54.091" v="69" actId="680"/>
        <pc:sldMkLst>
          <pc:docMk/>
          <pc:sldMk cId="2635710796" sldId="325"/>
        </pc:sldMkLst>
      </pc:sldChg>
      <pc:sldChg chg="new">
        <pc:chgData name="Vanipenta, Venkata Ravamma" userId="0b7e97f4-48ad-4d21-be07-9caa3603a62e" providerId="ADAL" clId="{FE751B8F-8E1D-409B-B189-6CB3B5710D8A}" dt="2023-11-14T06:33:54.331" v="70" actId="680"/>
        <pc:sldMkLst>
          <pc:docMk/>
          <pc:sldMk cId="351193177" sldId="326"/>
        </pc:sldMkLst>
      </pc:sldChg>
      <pc:sldChg chg="new">
        <pc:chgData name="Vanipenta, Venkata Ravamma" userId="0b7e97f4-48ad-4d21-be07-9caa3603a62e" providerId="ADAL" clId="{FE751B8F-8E1D-409B-B189-6CB3B5710D8A}" dt="2023-11-14T06:33:54.568" v="71" actId="680"/>
        <pc:sldMkLst>
          <pc:docMk/>
          <pc:sldMk cId="2034932091" sldId="327"/>
        </pc:sldMkLst>
      </pc:sldChg>
      <pc:sldChg chg="new">
        <pc:chgData name="Vanipenta, Venkata Ravamma" userId="0b7e97f4-48ad-4d21-be07-9caa3603a62e" providerId="ADAL" clId="{FE751B8F-8E1D-409B-B189-6CB3B5710D8A}" dt="2023-11-14T06:33:54.783" v="72" actId="680"/>
        <pc:sldMkLst>
          <pc:docMk/>
          <pc:sldMk cId="1138126672" sldId="328"/>
        </pc:sldMkLst>
      </pc:sldChg>
      <pc:sldChg chg="new">
        <pc:chgData name="Vanipenta, Venkata Ravamma" userId="0b7e97f4-48ad-4d21-be07-9caa3603a62e" providerId="ADAL" clId="{FE751B8F-8E1D-409B-B189-6CB3B5710D8A}" dt="2023-11-14T06:33:55.026" v="73" actId="680"/>
        <pc:sldMkLst>
          <pc:docMk/>
          <pc:sldMk cId="1371252135" sldId="329"/>
        </pc:sldMkLst>
      </pc:sldChg>
      <pc:sldChg chg="new">
        <pc:chgData name="Vanipenta, Venkata Ravamma" userId="0b7e97f4-48ad-4d21-be07-9caa3603a62e" providerId="ADAL" clId="{FE751B8F-8E1D-409B-B189-6CB3B5710D8A}" dt="2023-11-14T06:33:55.271" v="74" actId="680"/>
        <pc:sldMkLst>
          <pc:docMk/>
          <pc:sldMk cId="421432712" sldId="330"/>
        </pc:sldMkLst>
      </pc:sldChg>
      <pc:sldChg chg="new">
        <pc:chgData name="Vanipenta, Venkata Ravamma" userId="0b7e97f4-48ad-4d21-be07-9caa3603a62e" providerId="ADAL" clId="{FE751B8F-8E1D-409B-B189-6CB3B5710D8A}" dt="2023-11-14T06:33:55.526" v="75" actId="680"/>
        <pc:sldMkLst>
          <pc:docMk/>
          <pc:sldMk cId="1768441433" sldId="331"/>
        </pc:sldMkLst>
      </pc:sldChg>
      <pc:sldChg chg="new">
        <pc:chgData name="Vanipenta, Venkata Ravamma" userId="0b7e97f4-48ad-4d21-be07-9caa3603a62e" providerId="ADAL" clId="{FE751B8F-8E1D-409B-B189-6CB3B5710D8A}" dt="2023-11-14T06:33:55.758" v="76" actId="680"/>
        <pc:sldMkLst>
          <pc:docMk/>
          <pc:sldMk cId="1383235061" sldId="332"/>
        </pc:sldMkLst>
      </pc:sldChg>
      <pc:sldChg chg="new">
        <pc:chgData name="Vanipenta, Venkata Ravamma" userId="0b7e97f4-48ad-4d21-be07-9caa3603a62e" providerId="ADAL" clId="{FE751B8F-8E1D-409B-B189-6CB3B5710D8A}" dt="2023-11-14T06:33:56" v="77" actId="680"/>
        <pc:sldMkLst>
          <pc:docMk/>
          <pc:sldMk cId="3989757982" sldId="333"/>
        </pc:sldMkLst>
      </pc:sldChg>
      <pc:sldChg chg="new">
        <pc:chgData name="Vanipenta, Venkata Ravamma" userId="0b7e97f4-48ad-4d21-be07-9caa3603a62e" providerId="ADAL" clId="{FE751B8F-8E1D-409B-B189-6CB3B5710D8A}" dt="2023-11-14T06:33:56.252" v="78" actId="680"/>
        <pc:sldMkLst>
          <pc:docMk/>
          <pc:sldMk cId="311504038" sldId="334"/>
        </pc:sldMkLst>
      </pc:sldChg>
      <pc:sldChg chg="new">
        <pc:chgData name="Vanipenta, Venkata Ravamma" userId="0b7e97f4-48ad-4d21-be07-9caa3603a62e" providerId="ADAL" clId="{FE751B8F-8E1D-409B-B189-6CB3B5710D8A}" dt="2023-11-14T06:33:56.474" v="79" actId="680"/>
        <pc:sldMkLst>
          <pc:docMk/>
          <pc:sldMk cId="2143828262" sldId="335"/>
        </pc:sldMkLst>
      </pc:sldChg>
      <pc:sldChg chg="new">
        <pc:chgData name="Vanipenta, Venkata Ravamma" userId="0b7e97f4-48ad-4d21-be07-9caa3603a62e" providerId="ADAL" clId="{FE751B8F-8E1D-409B-B189-6CB3B5710D8A}" dt="2023-11-14T06:33:56.723" v="80" actId="680"/>
        <pc:sldMkLst>
          <pc:docMk/>
          <pc:sldMk cId="206582758" sldId="336"/>
        </pc:sldMkLst>
      </pc:sldChg>
      <pc:sldChg chg="new">
        <pc:chgData name="Vanipenta, Venkata Ravamma" userId="0b7e97f4-48ad-4d21-be07-9caa3603a62e" providerId="ADAL" clId="{FE751B8F-8E1D-409B-B189-6CB3B5710D8A}" dt="2023-11-14T06:33:56.937" v="81" actId="680"/>
        <pc:sldMkLst>
          <pc:docMk/>
          <pc:sldMk cId="1834318953" sldId="337"/>
        </pc:sldMkLst>
      </pc:sldChg>
      <pc:sldChg chg="new">
        <pc:chgData name="Vanipenta, Venkata Ravamma" userId="0b7e97f4-48ad-4d21-be07-9caa3603a62e" providerId="ADAL" clId="{FE751B8F-8E1D-409B-B189-6CB3B5710D8A}" dt="2023-11-14T06:33:57.196" v="82" actId="680"/>
        <pc:sldMkLst>
          <pc:docMk/>
          <pc:sldMk cId="3227634240" sldId="338"/>
        </pc:sldMkLst>
      </pc:sldChg>
      <pc:sldChg chg="new">
        <pc:chgData name="Vanipenta, Venkata Ravamma" userId="0b7e97f4-48ad-4d21-be07-9caa3603a62e" providerId="ADAL" clId="{FE751B8F-8E1D-409B-B189-6CB3B5710D8A}" dt="2023-11-14T06:33:57.430" v="83" actId="680"/>
        <pc:sldMkLst>
          <pc:docMk/>
          <pc:sldMk cId="4218901949" sldId="339"/>
        </pc:sldMkLst>
      </pc:sldChg>
      <pc:sldChg chg="new">
        <pc:chgData name="Vanipenta, Venkata Ravamma" userId="0b7e97f4-48ad-4d21-be07-9caa3603a62e" providerId="ADAL" clId="{FE751B8F-8E1D-409B-B189-6CB3B5710D8A}" dt="2023-11-14T06:33:57.679" v="84" actId="680"/>
        <pc:sldMkLst>
          <pc:docMk/>
          <pc:sldMk cId="123749819" sldId="340"/>
        </pc:sldMkLst>
      </pc:sldChg>
      <pc:sldChg chg="new">
        <pc:chgData name="Vanipenta, Venkata Ravamma" userId="0b7e97f4-48ad-4d21-be07-9caa3603a62e" providerId="ADAL" clId="{FE751B8F-8E1D-409B-B189-6CB3B5710D8A}" dt="2023-11-14T06:33:57.895" v="85" actId="680"/>
        <pc:sldMkLst>
          <pc:docMk/>
          <pc:sldMk cId="3599367647" sldId="341"/>
        </pc:sldMkLst>
      </pc:sldChg>
      <pc:sldChg chg="new">
        <pc:chgData name="Vanipenta, Venkata Ravamma" userId="0b7e97f4-48ad-4d21-be07-9caa3603a62e" providerId="ADAL" clId="{FE751B8F-8E1D-409B-B189-6CB3B5710D8A}" dt="2023-11-14T06:33:58.131" v="86" actId="680"/>
        <pc:sldMkLst>
          <pc:docMk/>
          <pc:sldMk cId="3160071911" sldId="342"/>
        </pc:sldMkLst>
      </pc:sldChg>
      <pc:sldChg chg="new">
        <pc:chgData name="Vanipenta, Venkata Ravamma" userId="0b7e97f4-48ad-4d21-be07-9caa3603a62e" providerId="ADAL" clId="{FE751B8F-8E1D-409B-B189-6CB3B5710D8A}" dt="2023-11-14T06:33:58.361" v="87" actId="680"/>
        <pc:sldMkLst>
          <pc:docMk/>
          <pc:sldMk cId="2641452166" sldId="343"/>
        </pc:sldMkLst>
      </pc:sldChg>
      <pc:sldChg chg="new">
        <pc:chgData name="Vanipenta, Venkata Ravamma" userId="0b7e97f4-48ad-4d21-be07-9caa3603a62e" providerId="ADAL" clId="{FE751B8F-8E1D-409B-B189-6CB3B5710D8A}" dt="2023-11-14T06:33:58.597" v="88" actId="680"/>
        <pc:sldMkLst>
          <pc:docMk/>
          <pc:sldMk cId="2080465311" sldId="344"/>
        </pc:sldMkLst>
      </pc:sldChg>
      <pc:sldChg chg="new">
        <pc:chgData name="Vanipenta, Venkata Ravamma" userId="0b7e97f4-48ad-4d21-be07-9caa3603a62e" providerId="ADAL" clId="{FE751B8F-8E1D-409B-B189-6CB3B5710D8A}" dt="2023-11-14T06:33:58.850" v="89" actId="680"/>
        <pc:sldMkLst>
          <pc:docMk/>
          <pc:sldMk cId="1659028339" sldId="345"/>
        </pc:sldMkLst>
      </pc:sldChg>
      <pc:sldChg chg="new">
        <pc:chgData name="Vanipenta, Venkata Ravamma" userId="0b7e97f4-48ad-4d21-be07-9caa3603a62e" providerId="ADAL" clId="{FE751B8F-8E1D-409B-B189-6CB3B5710D8A}" dt="2023-11-14T06:33:59.083" v="90" actId="680"/>
        <pc:sldMkLst>
          <pc:docMk/>
          <pc:sldMk cId="3202413286" sldId="346"/>
        </pc:sldMkLst>
      </pc:sldChg>
      <pc:sldChg chg="new">
        <pc:chgData name="Vanipenta, Venkata Ravamma" userId="0b7e97f4-48ad-4d21-be07-9caa3603a62e" providerId="ADAL" clId="{FE751B8F-8E1D-409B-B189-6CB3B5710D8A}" dt="2023-11-14T06:33:59.313" v="91" actId="680"/>
        <pc:sldMkLst>
          <pc:docMk/>
          <pc:sldMk cId="1084313487" sldId="347"/>
        </pc:sldMkLst>
      </pc:sldChg>
      <pc:sldChg chg="new">
        <pc:chgData name="Vanipenta, Venkata Ravamma" userId="0b7e97f4-48ad-4d21-be07-9caa3603a62e" providerId="ADAL" clId="{FE751B8F-8E1D-409B-B189-6CB3B5710D8A}" dt="2023-11-14T06:33:59.549" v="92" actId="680"/>
        <pc:sldMkLst>
          <pc:docMk/>
          <pc:sldMk cId="2536733915" sldId="348"/>
        </pc:sldMkLst>
      </pc:sldChg>
      <pc:sldChg chg="new">
        <pc:chgData name="Vanipenta, Venkata Ravamma" userId="0b7e97f4-48ad-4d21-be07-9caa3603a62e" providerId="ADAL" clId="{FE751B8F-8E1D-409B-B189-6CB3B5710D8A}" dt="2023-11-14T06:33:59.784" v="93" actId="680"/>
        <pc:sldMkLst>
          <pc:docMk/>
          <pc:sldMk cId="2684622258" sldId="349"/>
        </pc:sldMkLst>
      </pc:sldChg>
      <pc:sldChg chg="new">
        <pc:chgData name="Vanipenta, Venkata Ravamma" userId="0b7e97f4-48ad-4d21-be07-9caa3603a62e" providerId="ADAL" clId="{FE751B8F-8E1D-409B-B189-6CB3B5710D8A}" dt="2023-11-14T06:34:00.015" v="94" actId="680"/>
        <pc:sldMkLst>
          <pc:docMk/>
          <pc:sldMk cId="1209223086" sldId="350"/>
        </pc:sldMkLst>
      </pc:sldChg>
      <pc:sldChg chg="new">
        <pc:chgData name="Vanipenta, Venkata Ravamma" userId="0b7e97f4-48ad-4d21-be07-9caa3603a62e" providerId="ADAL" clId="{FE751B8F-8E1D-409B-B189-6CB3B5710D8A}" dt="2023-11-14T06:34:00.244" v="95" actId="680"/>
        <pc:sldMkLst>
          <pc:docMk/>
          <pc:sldMk cId="1508319264" sldId="351"/>
        </pc:sldMkLst>
      </pc:sldChg>
      <pc:sldChg chg="new">
        <pc:chgData name="Vanipenta, Venkata Ravamma" userId="0b7e97f4-48ad-4d21-be07-9caa3603a62e" providerId="ADAL" clId="{FE751B8F-8E1D-409B-B189-6CB3B5710D8A}" dt="2023-11-14T06:34:00.495" v="96" actId="680"/>
        <pc:sldMkLst>
          <pc:docMk/>
          <pc:sldMk cId="2682311763" sldId="352"/>
        </pc:sldMkLst>
      </pc:sldChg>
      <pc:sldChg chg="new">
        <pc:chgData name="Vanipenta, Venkata Ravamma" userId="0b7e97f4-48ad-4d21-be07-9caa3603a62e" providerId="ADAL" clId="{FE751B8F-8E1D-409B-B189-6CB3B5710D8A}" dt="2023-11-14T06:34:00.745" v="97" actId="680"/>
        <pc:sldMkLst>
          <pc:docMk/>
          <pc:sldMk cId="452812143" sldId="353"/>
        </pc:sldMkLst>
      </pc:sldChg>
      <pc:sldChg chg="new">
        <pc:chgData name="Vanipenta, Venkata Ravamma" userId="0b7e97f4-48ad-4d21-be07-9caa3603a62e" providerId="ADAL" clId="{FE751B8F-8E1D-409B-B189-6CB3B5710D8A}" dt="2023-11-14T06:34:01.004" v="98" actId="680"/>
        <pc:sldMkLst>
          <pc:docMk/>
          <pc:sldMk cId="2449086106" sldId="354"/>
        </pc:sldMkLst>
      </pc:sldChg>
      <pc:sldChg chg="new">
        <pc:chgData name="Vanipenta, Venkata Ravamma" userId="0b7e97f4-48ad-4d21-be07-9caa3603a62e" providerId="ADAL" clId="{FE751B8F-8E1D-409B-B189-6CB3B5710D8A}" dt="2023-11-14T06:34:01.228" v="99" actId="680"/>
        <pc:sldMkLst>
          <pc:docMk/>
          <pc:sldMk cId="2132915150" sldId="35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2E5F-D2F9-C860-5EC7-8959A0BF8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E8CD6-5670-3EDB-53D9-8D0C5D81B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48FE8-D65D-3A4C-D6FE-CFC6CC72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56568-7214-F6FD-BC08-67B0C3CA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A38A3-8F07-45B0-969F-B474BE31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57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6241-D48E-2942-19D8-E7848075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41E48-201E-97E8-4EEF-A03748DB3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82B2-A0C5-8686-3D28-EEA6C0A39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615C2-A448-83ED-EF8A-465811E2C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481D8-E909-0658-A400-D4604297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26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8AE76-C689-4ED8-AAF8-907716367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47333-F238-5818-696F-C9B07E1B8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0C012-1763-C06C-6D72-E7C24D0F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0C3C6-3A57-2AB0-B227-B5275EE9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10B07-B318-1D41-CD0E-240BE9D9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5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3A76-ABF0-F164-75C5-514CD3D1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6D66A-8644-8D76-151E-DE40CF02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A252C-2DA0-E115-547E-C6F7B4BB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73015-F573-C6D2-C1FE-79F62CFCD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13332-9D10-02E9-4EC7-B235B9DC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587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43A7-E4B4-F3E5-AFE5-86103E1F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D5C41-B9E7-4688-63D5-EDC752422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1CC22-6BCC-4949-8D7B-8DC34765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DBFFF-4AEB-8312-EAD6-95CB3C25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C06EB-7A35-387C-F751-A66E2920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26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DDB77-96F5-2714-3B0F-95830394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DB069-94E7-092D-25D9-DE97E2479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C0980-18DE-B15D-D9A1-C95F7CFD4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1D1FC-AE3A-217B-566C-F0EDDD70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37EA9-E0AD-84AC-8281-4250754D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0FFE3-5AF8-CD30-2BD8-1C06D11A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21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E218-A797-F82C-2351-696B994A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4F6F1-4CD6-B564-DA08-7B3D74579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CF3E3-2944-5BBA-2BAB-0F3D5BDDB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5ECBD-592C-2A96-D885-AFD9BAC4D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EBC44-5E98-DFF9-9647-87BC051FA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FA4AB-F509-F035-3F6E-BE466C24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12ADE-D980-9CE0-6B90-B90F0AFB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BCE5-C830-B45F-5A89-F2D6C4B33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70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78738-ED37-224E-741E-8841111B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0422A-6D6E-8E47-705B-592DB61C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FA44A-61B5-2D03-8D6D-F74F9AC0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40F25-5727-FC0E-AC39-D7E7016F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877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4B68E-C621-BD20-5F93-215CA9FE5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E59AD-1207-549E-B659-B989ED88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B5502-46A1-0965-878E-AC43DC340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48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73E2-34F2-392A-E013-C9AD089D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A23F6-1959-D5B8-7C22-0EDFCA131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21623-32C7-B58B-1967-3A5CD7452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D2304-4F01-0613-F4EB-E7DA3925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E0C4D-C6D6-1354-0DD9-FCDE94FF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0423A-2AC8-782A-463D-33C819BA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368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232F-44AC-3829-8472-F59312F3B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7B469-0406-6E64-E02B-AAADCE50B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773B8-80C8-4F30-7E5F-59C3A6ED9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566A7-D034-2F6D-AD5A-7E1AF0D5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BA470-B893-5E20-099C-4EB4E849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526E6-2E12-500E-1975-FEC94955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6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B737BB-F34C-8D45-A63B-383539C5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5734C-63B5-21FC-A86D-3B03118BA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F6810-4A66-AF69-3413-15B8B6CAF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6A6BA-D8EA-40D9-83D0-6FC3FEAE93A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FF0C0-B1D5-0320-C501-D52DFB4A9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4416-4AC0-FFD0-4CED-B8F9E10F0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E7215-DCF4-46BC-B1FF-D73677B31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67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FA678-FEFD-7D91-EA47-BD5DB715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56705"/>
            <a:ext cx="10905066" cy="234458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2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E557BD-847A-6766-BC19-17A82C27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926387"/>
            <a:ext cx="5426764" cy="1695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A5DE0-C9EB-2C0E-C5F9-D8BC851C8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305897"/>
            <a:ext cx="5426764" cy="14109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2C676-E7E6-CF6C-E66B-82B3D4F7A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352744"/>
            <a:ext cx="5426764" cy="200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31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91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D796B-37B2-9FCE-9415-BB8E9F55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1005596"/>
            <a:ext cx="4724569" cy="181895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AADB9F4-D9F6-539B-EFAE-AA3B0B642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299793"/>
            <a:ext cx="4732940" cy="123056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0A7B3F9-FC34-3E93-8E5E-E82E38D39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592" y="3671316"/>
            <a:ext cx="4139614" cy="254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CA1C9-C8FD-0FCC-B588-0820FE817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579" y="3671316"/>
            <a:ext cx="3928414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3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E4CB7-6F43-8081-3D4A-DE046497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50201"/>
            <a:ext cx="5294716" cy="215759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D987AA-B7F2-E753-3945-606EEE1D1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14836"/>
            <a:ext cx="5294715" cy="34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99EE1-8D48-793B-9DDD-8E1AEBCC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926387"/>
            <a:ext cx="5426764" cy="1695863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3F712-BAE5-26A4-0EE8-958C4604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4" y="917959"/>
            <a:ext cx="5112595" cy="1712719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C15B9-E10C-0ECF-CF3B-0C0F9012C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183794"/>
            <a:ext cx="5426764" cy="165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EFEFC5-8590-7F10-617F-4F5B6FC19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4206143"/>
            <a:ext cx="5112595" cy="16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0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F9E3F-5C8B-19E1-A00D-82EC7C62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04" y="643467"/>
            <a:ext cx="4152191" cy="25432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B66978-F708-74E2-3090-F241E0E6A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743673"/>
            <a:ext cx="4732940" cy="234280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7FBE90D-5C32-F251-82DF-8EFB56AB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30" y="3671316"/>
            <a:ext cx="4089739" cy="254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2F3DC-DDD1-DC53-7036-A64351320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104" y="3671316"/>
            <a:ext cx="391336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2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FCA5E5-568C-A595-BEC3-23F1D6A5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14288"/>
            <a:ext cx="3292524" cy="1481635"/>
          </a:xfrm>
          <a:prstGeom prst="rect">
            <a:avLst/>
          </a:prstGeom>
        </p:spPr>
      </p:pic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AB59A64-D681-F254-A5AE-7975D949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15" y="3933350"/>
            <a:ext cx="3279025" cy="1532943"/>
          </a:xfrm>
          <a:prstGeom prst="rect">
            <a:avLst/>
          </a:prstGeom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BFFC23-2054-A014-F99D-43C5FE6C3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676" y="1663323"/>
            <a:ext cx="6184580" cy="35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9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A1BA29-690B-ED68-012D-82514A88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661765"/>
            <a:ext cx="3683111" cy="1556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262888-69C0-7C25-DDEB-B48A5F8F4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92" y="625613"/>
            <a:ext cx="2416551" cy="1637212"/>
          </a:xfrm>
          <a:prstGeom prst="rect">
            <a:avLst/>
          </a:prstGeom>
        </p:spPr>
      </p:pic>
      <p:sp>
        <p:nvSpPr>
          <p:cNvPr id="40" name="Rectangle 27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23AD7-BD43-6E9C-A2D1-E2BA3455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06" y="3724465"/>
            <a:ext cx="6839378" cy="1949221"/>
          </a:xfrm>
          <a:prstGeom prst="rect">
            <a:avLst/>
          </a:prstGeom>
        </p:spPr>
      </p:pic>
      <p:sp>
        <p:nvSpPr>
          <p:cNvPr id="42" name="Rectangle 31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DFBA67-BC04-B7A7-09EA-83CED1973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268" y="827654"/>
            <a:ext cx="3567362" cy="2300947"/>
          </a:xfrm>
          <a:prstGeom prst="rect">
            <a:avLst/>
          </a:prstGeom>
        </p:spPr>
      </p:pic>
      <p:sp>
        <p:nvSpPr>
          <p:cNvPr id="43" name="Rectangle 33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86FE6-2965-96B0-3780-53CEE45EE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007" y="4176124"/>
            <a:ext cx="3567362" cy="2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50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E247E-A349-72DD-420A-C30142B5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26725"/>
            <a:ext cx="5294716" cy="12045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D4AA9D3-B0CA-4C40-3B2B-F71C7C043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61165"/>
            <a:ext cx="5294715" cy="33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3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8E2DC-B9FB-995A-EC78-03EC7E41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953522"/>
            <a:ext cx="5426764" cy="16415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09911E-93BB-3510-3C3F-E6DCA5D14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045" y="321734"/>
            <a:ext cx="4762573" cy="290517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C0B16-012B-CFCE-8B11-F286588B8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238062"/>
            <a:ext cx="5426764" cy="15466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F4A32C-45E9-F96F-A67E-FAA4028D8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3771572"/>
            <a:ext cx="5112595" cy="24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48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1086C-A098-C044-1A3A-7110814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2796"/>
            <a:ext cx="4824998" cy="199031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5C93655-E8E8-33D3-54E1-8CF5A513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710" y="624312"/>
            <a:ext cx="4594647" cy="226286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DDCA94-85EA-65F1-F41B-0CC87EBD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4390681"/>
            <a:ext cx="2634207" cy="1797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93B519-9620-048B-F308-40887AA91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30" y="3777878"/>
            <a:ext cx="4173070" cy="2211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8C134-8984-C988-C743-9A5B02FD9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064" y="4405245"/>
            <a:ext cx="2674468" cy="17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4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F8F3D-FC05-B0AA-9DEA-76FEAC53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90" y="2444699"/>
            <a:ext cx="7207620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4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F1036-4EDE-FC43-F0F4-930A04E7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63" y="2273240"/>
            <a:ext cx="7277474" cy="2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F76EE-1B4A-BF56-ED65-EF1C0EC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580432"/>
            <a:ext cx="5426764" cy="23877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ED742-8D75-BA4E-3CFF-BB5BC24D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96" y="321734"/>
            <a:ext cx="4648271" cy="29051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4A7CA-3ECF-7F8E-37D7-C492DE494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265196"/>
            <a:ext cx="5426764" cy="1492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90631-E061-44E1-CCB9-0D811764D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3720446"/>
            <a:ext cx="5112595" cy="258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1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C3BC2-DA5B-FCB1-420A-504419401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8197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487FBF-0FBC-CCAE-1ECC-E880A3397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" r="2422" b="-1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F38E62-B969-0733-95BB-CA7233C582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" r="34054" b="-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12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51910E1D-BD19-DC37-01A6-C5BC8E62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11215"/>
            <a:ext cx="5294716" cy="24355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0A4E260-AEE1-7D4A-AAA4-063F234D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21455"/>
            <a:ext cx="5294715" cy="3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22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2BF61-FFED-B56B-9303-0940B9CE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62451"/>
            <a:ext cx="3292524" cy="1185308"/>
          </a:xfrm>
          <a:prstGeom prst="rect">
            <a:avLst/>
          </a:prstGeom>
        </p:spPr>
      </p:pic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094D849-EE57-0C05-7512-05BF467D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60" y="3671316"/>
            <a:ext cx="3128534" cy="2057011"/>
          </a:xfrm>
          <a:prstGeom prst="rect">
            <a:avLst/>
          </a:prstGeom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2DFA4B7-F08F-63BE-3AC7-8F29CCD8A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676" y="1385016"/>
            <a:ext cx="6184580" cy="40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9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800D4-5B54-E178-57B9-5226E2C4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61327"/>
            <a:ext cx="4824998" cy="101324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E5EB064-E441-C090-4D58-7C612192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36" y="845026"/>
            <a:ext cx="4824995" cy="182143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3408295-C877-13B1-70F7-1EFC88C47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4696907"/>
            <a:ext cx="2634207" cy="1185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ABE68B-224F-338A-16A7-6115175B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30" y="4095742"/>
            <a:ext cx="4173070" cy="1575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F99CD-CC0A-D5CC-5346-FECA79C97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064" y="4709466"/>
            <a:ext cx="2674468" cy="11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29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D25E0-29F0-EBCD-464E-9DB56ECC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33" y="1971600"/>
            <a:ext cx="6477333" cy="29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1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3E10D0-F500-15D5-EE24-34462E69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458329"/>
            <a:ext cx="5426764" cy="26319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E69F8-3A56-A82B-46AF-42A37DC0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E3FA2-0FD2-AD80-53C7-8BA1F0C84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987075"/>
            <a:ext cx="5426764" cy="2048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EDB0CC-0D10-C84D-1303-3C1DD09E1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036" y="3631096"/>
            <a:ext cx="5088590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0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66E0422-E3ED-80CD-4484-1F2150CB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20" y="321734"/>
            <a:ext cx="4539327" cy="290517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42790F-7BEB-04E6-857E-9CB8F6FE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45" y="321734"/>
            <a:ext cx="4435373" cy="290517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8FF97-A868-C887-A812-3E64CF69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65" y="3631096"/>
            <a:ext cx="4434636" cy="2760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457DD4-6EF2-5C59-8769-6E546F6CD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959" y="3631096"/>
            <a:ext cx="4230744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15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874CF5-E7A0-4628-503C-791B4866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021356"/>
            <a:ext cx="5426764" cy="15059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7C2BFA-DF55-8C85-EBE1-93DB2F75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4" y="604813"/>
            <a:ext cx="5112595" cy="23390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13EE1-F920-B7BA-AB21-891F42D4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394081"/>
            <a:ext cx="5426764" cy="1234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8C1295-BBDD-8D5C-A7F0-CD81E5CEE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3988857"/>
            <a:ext cx="5112595" cy="20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13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89F11-6F7C-94A6-9F7C-C6B6E24D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291" y="2073205"/>
            <a:ext cx="7131417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37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52B5C-1139-6644-FF39-8D586508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56" y="321734"/>
            <a:ext cx="4723855" cy="290517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73F64-7B92-A906-E53E-781BE2B6B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993" y="321734"/>
            <a:ext cx="4368676" cy="29051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78473-8552-67E3-10CA-E70F885F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170228"/>
            <a:ext cx="5426764" cy="1682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02648-5410-16DF-D060-B6F88E7F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824" y="3631096"/>
            <a:ext cx="4247015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58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9F768E-5519-CD86-7C0B-048A46AD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008575"/>
            <a:ext cx="4116701" cy="895381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94E1CBB2-207D-4AB2-9FE1-BB3DFB5F5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8347" y="-1"/>
            <a:ext cx="2981737" cy="2590799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061ACF-1359-2692-D32C-3A24D094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4213955"/>
            <a:ext cx="4128685" cy="970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775F8-8CBF-E9AA-F87B-AF8CC8AE4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686" y="1729171"/>
            <a:ext cx="3244943" cy="1143842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7B7C8768-C0E6-4BF8-9262-74D645629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97165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B063FAF9-ACC5-4257-A431-AB2FCFD5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2928"/>
            <a:ext cx="79552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842A57-5543-489A-8D76-ECB59F25A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06496"/>
            <a:ext cx="3380433" cy="385150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5AB787-5A1E-418D-8980-5F3361C6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5760" y="4508919"/>
            <a:ext cx="420624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77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62138-3E17-CA5F-3F57-0C1815D90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02594"/>
            <a:ext cx="5291666" cy="3452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AF7AF-96E6-4A19-B436-CB9BAFF5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125928"/>
            <a:ext cx="5291667" cy="260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70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BD485-E4D5-C109-0009-66796A47C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34" y="2635433"/>
            <a:ext cx="4616434" cy="140801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39B419-23D1-449B-17B0-6F92DE91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33" y="2799513"/>
            <a:ext cx="4644528" cy="10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08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850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911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97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058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340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43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77555B-4009-91BD-3813-25339E7C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580432"/>
            <a:ext cx="5426764" cy="2387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5DB31-CCFD-5F0B-F519-7111E9F2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959940"/>
            <a:ext cx="5426764" cy="2102871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F23537-14BA-E782-FB40-60B0DDFC6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911819"/>
            <a:ext cx="5426764" cy="28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0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153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153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931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22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436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798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778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250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09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68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CEF05A8-080E-5C17-F98B-69BB3EFA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2451"/>
            <a:ext cx="4824998" cy="1351000"/>
          </a:xfrm>
          <a:prstGeom prst="rect">
            <a:avLst/>
          </a:prstGeom>
        </p:spPr>
      </p:pic>
      <p:cxnSp>
        <p:nvCxnSpPr>
          <p:cNvPr id="67" name="Straight Connector 54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8F6FE01-93E8-D154-9391-8C3F7FD9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36" y="1074213"/>
            <a:ext cx="4824995" cy="1363061"/>
          </a:xfrm>
          <a:prstGeom prst="rect">
            <a:avLst/>
          </a:prstGeom>
        </p:spPr>
      </p:pic>
      <p:cxnSp>
        <p:nvCxnSpPr>
          <p:cNvPr id="68" name="Straight Connector 56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58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0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62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64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B6F50AE-E6DF-C983-903A-91FA4B3A6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4719957"/>
            <a:ext cx="2634207" cy="1671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BC93E-929D-C029-C853-D3593B716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809" y="4319778"/>
            <a:ext cx="4173070" cy="2076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09A547-E835-49D5-5BD1-C4E21DEAC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064" y="4739553"/>
            <a:ext cx="2674468" cy="17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38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89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572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651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71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12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18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383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431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666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59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F27B1A-F100-71DB-7012-7522B472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331224"/>
            <a:ext cx="3517119" cy="2189405"/>
          </a:xfrm>
          <a:prstGeom prst="rect">
            <a:avLst/>
          </a:prstGeom>
        </p:spPr>
      </p:pic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FE2621D-1D45-5140-E75C-EFEBC96C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175641"/>
            <a:ext cx="3537345" cy="2596056"/>
          </a:xfrm>
          <a:prstGeom prst="rect">
            <a:avLst/>
          </a:prstGeom>
        </p:spPr>
      </p:pic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395907-7FB4-2D87-E286-46EE06D10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476306"/>
            <a:ext cx="3517120" cy="18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84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993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200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205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647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145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586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272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781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119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20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D4FB6-4D03-55FB-64D4-7826323F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999690"/>
            <a:ext cx="4724569" cy="183077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59691B6-6927-49C7-330A-51F7E622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015817"/>
            <a:ext cx="4732940" cy="179851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2A5D0F6-0863-72C8-EDFF-A168C8FD6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49" y="3671316"/>
            <a:ext cx="4486101" cy="254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7389B5-DE09-B88A-1959-0F72FCB0A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984" y="3671316"/>
            <a:ext cx="388360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95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7107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931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932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126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252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32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4414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2350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7579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0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8A7C86-C6A2-5833-C455-9D837563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94886"/>
            <a:ext cx="6716272" cy="246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5DB9D-D46E-07B1-B622-95233292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5" y="2276289"/>
            <a:ext cx="4172712" cy="23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4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828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82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318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6342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9019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498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367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0719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521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46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73CF5-D185-42F2-95A1-6DE9D1C5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1253636"/>
            <a:ext cx="4724569" cy="1322879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69AB15-FCE4-7C2F-9D7D-4F9A2314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258380"/>
            <a:ext cx="4732940" cy="131339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5D45497-F255-EA8F-006F-82F2BF18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4082013"/>
            <a:ext cx="4724569" cy="1724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E117A6-C670-4972-FD4B-9699E2D59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3894972"/>
            <a:ext cx="4732940" cy="21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83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0283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4132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3134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7339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6222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2230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3192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3117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121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086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0</Words>
  <Application>Microsoft Office PowerPoint</Application>
  <PresentationFormat>Widescreen</PresentationFormat>
  <Paragraphs>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Vanipenta, Venkata Ravamma</dc:creator>
  <cp:lastModifiedBy>Vanipenta, Venkata Ravamma</cp:lastModifiedBy>
  <cp:revision>1</cp:revision>
  <dcterms:created xsi:type="dcterms:W3CDTF">2023-11-14T06:33:28Z</dcterms:created>
  <dcterms:modified xsi:type="dcterms:W3CDTF">2023-12-07T15:34:51Z</dcterms:modified>
</cp:coreProperties>
</file>